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8" r:id="rId2"/>
    <p:sldId id="261" r:id="rId3"/>
    <p:sldId id="378" r:id="rId4"/>
    <p:sldId id="328" r:id="rId5"/>
    <p:sldId id="329" r:id="rId6"/>
    <p:sldId id="330" r:id="rId7"/>
    <p:sldId id="331" r:id="rId8"/>
    <p:sldId id="332" r:id="rId9"/>
    <p:sldId id="263" r:id="rId10"/>
    <p:sldId id="259" r:id="rId11"/>
    <p:sldId id="264" r:id="rId12"/>
    <p:sldId id="322" r:id="rId13"/>
    <p:sldId id="365" r:id="rId14"/>
    <p:sldId id="366" r:id="rId15"/>
    <p:sldId id="324" r:id="rId16"/>
    <p:sldId id="335" r:id="rId17"/>
    <p:sldId id="336" r:id="rId18"/>
    <p:sldId id="342" r:id="rId19"/>
    <p:sldId id="343" r:id="rId20"/>
    <p:sldId id="344" r:id="rId21"/>
    <p:sldId id="345" r:id="rId22"/>
    <p:sldId id="266" r:id="rId23"/>
    <p:sldId id="267" r:id="rId24"/>
    <p:sldId id="268" r:id="rId25"/>
    <p:sldId id="269" r:id="rId26"/>
    <p:sldId id="339" r:id="rId27"/>
    <p:sldId id="356" r:id="rId28"/>
    <p:sldId id="351" r:id="rId29"/>
    <p:sldId id="271" r:id="rId30"/>
    <p:sldId id="272" r:id="rId31"/>
    <p:sldId id="273" r:id="rId32"/>
    <p:sldId id="274" r:id="rId33"/>
    <p:sldId id="363" r:id="rId34"/>
    <p:sldId id="353" r:id="rId35"/>
    <p:sldId id="380" r:id="rId36"/>
    <p:sldId id="352" r:id="rId37"/>
    <p:sldId id="354" r:id="rId38"/>
    <p:sldId id="293" r:id="rId39"/>
    <p:sldId id="294" r:id="rId40"/>
    <p:sldId id="295" r:id="rId41"/>
    <p:sldId id="34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55" r:id="rId51"/>
    <p:sldId id="311" r:id="rId52"/>
    <p:sldId id="312" r:id="rId53"/>
    <p:sldId id="313" r:id="rId54"/>
    <p:sldId id="314" r:id="rId55"/>
    <p:sldId id="316" r:id="rId56"/>
    <p:sldId id="317" r:id="rId57"/>
    <p:sldId id="318" r:id="rId58"/>
    <p:sldId id="319" r:id="rId59"/>
    <p:sldId id="277" r:id="rId60"/>
    <p:sldId id="278" r:id="rId61"/>
    <p:sldId id="357" r:id="rId62"/>
    <p:sldId id="367" r:id="rId63"/>
    <p:sldId id="340" r:id="rId64"/>
    <p:sldId id="379" r:id="rId65"/>
    <p:sldId id="359" r:id="rId66"/>
    <p:sldId id="372" r:id="rId67"/>
    <p:sldId id="371" r:id="rId68"/>
    <p:sldId id="346" r:id="rId69"/>
    <p:sldId id="364" r:id="rId70"/>
    <p:sldId id="373" r:id="rId71"/>
    <p:sldId id="374" r:id="rId72"/>
    <p:sldId id="375" r:id="rId73"/>
    <p:sldId id="362" r:id="rId74"/>
    <p:sldId id="361" r:id="rId75"/>
    <p:sldId id="337" r:id="rId76"/>
    <p:sldId id="338" r:id="rId77"/>
    <p:sldId id="333" r:id="rId78"/>
    <p:sldId id="334" r:id="rId79"/>
    <p:sldId id="376" r:id="rId80"/>
    <p:sldId id="32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E6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>
      <p:cViewPr varScale="1">
        <p:scale>
          <a:sx n="103" d="100"/>
          <a:sy n="103" d="100"/>
        </p:scale>
        <p:origin x="-11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Sheet2!$C$1:$C$7</c:f>
              <c:strCache>
                <c:ptCount val="7"/>
                <c:pt idx="0">
                  <c:v>0 to 5</c:v>
                </c:pt>
                <c:pt idx="1">
                  <c:v>5 to 10</c:v>
                </c:pt>
                <c:pt idx="2">
                  <c:v>10 to 15</c:v>
                </c:pt>
                <c:pt idx="3">
                  <c:v>15 to 20</c:v>
                </c:pt>
                <c:pt idx="4">
                  <c:v>20 to 25</c:v>
                </c:pt>
                <c:pt idx="5">
                  <c:v>25 to 30</c:v>
                </c:pt>
                <c:pt idx="6">
                  <c:v>over 30</c:v>
                </c:pt>
              </c:strCache>
            </c:strRef>
          </c:cat>
          <c:val>
            <c:numRef>
              <c:f>Sheet2!$D$1:$D$7</c:f>
              <c:numCache>
                <c:formatCode>General</c:formatCode>
                <c:ptCount val="7"/>
                <c:pt idx="0">
                  <c:v>4</c:v>
                </c:pt>
                <c:pt idx="1">
                  <c:v>21</c:v>
                </c:pt>
                <c:pt idx="2">
                  <c:v>20</c:v>
                </c:pt>
                <c:pt idx="3">
                  <c:v>9</c:v>
                </c:pt>
                <c:pt idx="4">
                  <c:v>17</c:v>
                </c:pt>
                <c:pt idx="5">
                  <c:v>2</c:v>
                </c:pt>
                <c:pt idx="6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9859712"/>
        <c:axId val="399736832"/>
      </c:barChart>
      <c:catAx>
        <c:axId val="359859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Hours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 rot="-1860000"/>
          <a:lstStyle/>
          <a:p>
            <a:pPr>
              <a:defRPr sz="1600"/>
            </a:pPr>
            <a:endParaRPr lang="en-US"/>
          </a:p>
        </c:txPr>
        <c:crossAx val="399736832"/>
        <c:crosses val="autoZero"/>
        <c:auto val="1"/>
        <c:lblAlgn val="ctr"/>
        <c:lblOffset val="100"/>
        <c:noMultiLvlLbl val="0"/>
      </c:catAx>
      <c:valAx>
        <c:axId val="399736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Number of Students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59859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Sheet2!$C$1:$C$7</c:f>
              <c:strCache>
                <c:ptCount val="7"/>
                <c:pt idx="0">
                  <c:v>0 to 5</c:v>
                </c:pt>
                <c:pt idx="1">
                  <c:v>5 to 10</c:v>
                </c:pt>
                <c:pt idx="2">
                  <c:v>10 to 15</c:v>
                </c:pt>
                <c:pt idx="3">
                  <c:v>15 to 20</c:v>
                </c:pt>
                <c:pt idx="4">
                  <c:v>20 to 25</c:v>
                </c:pt>
                <c:pt idx="5">
                  <c:v>25 to 30</c:v>
                </c:pt>
                <c:pt idx="6">
                  <c:v>over 30</c:v>
                </c:pt>
              </c:strCache>
            </c:strRef>
          </c:cat>
          <c:val>
            <c:numRef>
              <c:f>Sheet2!$D$1:$D$7</c:f>
              <c:numCache>
                <c:formatCode>General</c:formatCode>
                <c:ptCount val="7"/>
                <c:pt idx="0">
                  <c:v>4</c:v>
                </c:pt>
                <c:pt idx="1">
                  <c:v>21</c:v>
                </c:pt>
                <c:pt idx="2">
                  <c:v>20</c:v>
                </c:pt>
                <c:pt idx="3">
                  <c:v>9</c:v>
                </c:pt>
                <c:pt idx="4">
                  <c:v>17</c:v>
                </c:pt>
                <c:pt idx="5">
                  <c:v>2</c:v>
                </c:pt>
                <c:pt idx="6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9951360"/>
        <c:axId val="453231168"/>
      </c:barChart>
      <c:catAx>
        <c:axId val="359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Hours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 rot="-1860000"/>
          <a:lstStyle/>
          <a:p>
            <a:pPr>
              <a:defRPr sz="1600"/>
            </a:pPr>
            <a:endParaRPr lang="en-US"/>
          </a:p>
        </c:txPr>
        <c:crossAx val="453231168"/>
        <c:crosses val="autoZero"/>
        <c:auto val="1"/>
        <c:lblAlgn val="ctr"/>
        <c:lblOffset val="100"/>
        <c:noMultiLvlLbl val="0"/>
      </c:catAx>
      <c:valAx>
        <c:axId val="453231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Number of Students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599513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Sheet3!$A$1:$A$7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Sheet3!$B$1:$B$7</c:f>
              <c:numCache>
                <c:formatCode>General</c:formatCode>
                <c:ptCount val="7"/>
                <c:pt idx="0">
                  <c:v>2</c:v>
                </c:pt>
                <c:pt idx="1">
                  <c:v>17</c:v>
                </c:pt>
                <c:pt idx="2">
                  <c:v>15</c:v>
                </c:pt>
                <c:pt idx="3">
                  <c:v>10</c:v>
                </c:pt>
                <c:pt idx="4">
                  <c:v>10</c:v>
                </c:pt>
                <c:pt idx="5">
                  <c:v>7</c:v>
                </c:pt>
                <c:pt idx="6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0755584"/>
        <c:axId val="466683008"/>
      </c:barChart>
      <c:catAx>
        <c:axId val="370755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/>
                  <a:t>Hours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66683008"/>
        <c:crosses val="autoZero"/>
        <c:auto val="1"/>
        <c:lblAlgn val="ctr"/>
        <c:lblOffset val="100"/>
        <c:noMultiLvlLbl val="0"/>
      </c:catAx>
      <c:valAx>
        <c:axId val="4666830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 Students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70755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Sheet3!$A$1:$A$7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Sheet3!$B$1:$B$7</c:f>
              <c:numCache>
                <c:formatCode>General</c:formatCode>
                <c:ptCount val="7"/>
                <c:pt idx="0">
                  <c:v>2</c:v>
                </c:pt>
                <c:pt idx="1">
                  <c:v>17</c:v>
                </c:pt>
                <c:pt idx="2">
                  <c:v>15</c:v>
                </c:pt>
                <c:pt idx="3">
                  <c:v>10</c:v>
                </c:pt>
                <c:pt idx="4">
                  <c:v>10</c:v>
                </c:pt>
                <c:pt idx="5">
                  <c:v>7</c:v>
                </c:pt>
                <c:pt idx="6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9990272"/>
        <c:axId val="453238080"/>
      </c:barChart>
      <c:catAx>
        <c:axId val="359990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/>
                  <a:t>Hours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53238080"/>
        <c:crosses val="autoZero"/>
        <c:auto val="1"/>
        <c:lblAlgn val="ctr"/>
        <c:lblOffset val="100"/>
        <c:noMultiLvlLbl val="0"/>
      </c:catAx>
      <c:valAx>
        <c:axId val="4532380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 Students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59990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0.15186</cdr:x>
      <cdr:y>0.15269</cdr:y>
    </cdr:from>
    <cdr:to>
      <cdr:x>0.9714</cdr:x>
      <cdr:y>0.76611</cdr:y>
    </cdr:to>
    <cdr:sp macro="" textlink="">
      <cdr:nvSpPr>
        <cdr:cNvPr id="2" name="Freeform 1"/>
        <cdr:cNvSpPr/>
      </cdr:nvSpPr>
      <cdr:spPr>
        <a:xfrm xmlns:a="http://schemas.openxmlformats.org/drawingml/2006/main">
          <a:off x="1029854" y="789708"/>
          <a:ext cx="5557982" cy="3172691"/>
        </a:xfrm>
        <a:custGeom xmlns:a="http://schemas.openxmlformats.org/drawingml/2006/main">
          <a:avLst/>
          <a:gdLst>
            <a:gd name="connsiteX0" fmla="*/ 0 w 5514109"/>
            <a:gd name="connsiteY0" fmla="*/ 3084946 h 3084946"/>
            <a:gd name="connsiteX1" fmla="*/ 18473 w 5514109"/>
            <a:gd name="connsiteY1" fmla="*/ 3038764 h 3084946"/>
            <a:gd name="connsiteX2" fmla="*/ 36946 w 5514109"/>
            <a:gd name="connsiteY2" fmla="*/ 3001818 h 3084946"/>
            <a:gd name="connsiteX3" fmla="*/ 55418 w 5514109"/>
            <a:gd name="connsiteY3" fmla="*/ 2946400 h 3084946"/>
            <a:gd name="connsiteX4" fmla="*/ 64655 w 5514109"/>
            <a:gd name="connsiteY4" fmla="*/ 2918691 h 3084946"/>
            <a:gd name="connsiteX5" fmla="*/ 73891 w 5514109"/>
            <a:gd name="connsiteY5" fmla="*/ 2881746 h 3084946"/>
            <a:gd name="connsiteX6" fmla="*/ 110837 w 5514109"/>
            <a:gd name="connsiteY6" fmla="*/ 2780146 h 3084946"/>
            <a:gd name="connsiteX7" fmla="*/ 120073 w 5514109"/>
            <a:gd name="connsiteY7" fmla="*/ 2752436 h 3084946"/>
            <a:gd name="connsiteX8" fmla="*/ 147782 w 5514109"/>
            <a:gd name="connsiteY8" fmla="*/ 2706255 h 3084946"/>
            <a:gd name="connsiteX9" fmla="*/ 184727 w 5514109"/>
            <a:gd name="connsiteY9" fmla="*/ 2641600 h 3084946"/>
            <a:gd name="connsiteX10" fmla="*/ 193964 w 5514109"/>
            <a:gd name="connsiteY10" fmla="*/ 2604655 h 3084946"/>
            <a:gd name="connsiteX11" fmla="*/ 230909 w 5514109"/>
            <a:gd name="connsiteY11" fmla="*/ 2549236 h 3084946"/>
            <a:gd name="connsiteX12" fmla="*/ 258618 w 5514109"/>
            <a:gd name="connsiteY12" fmla="*/ 2484582 h 3084946"/>
            <a:gd name="connsiteX13" fmla="*/ 286327 w 5514109"/>
            <a:gd name="connsiteY13" fmla="*/ 2447636 h 3084946"/>
            <a:gd name="connsiteX14" fmla="*/ 304800 w 5514109"/>
            <a:gd name="connsiteY14" fmla="*/ 2410691 h 3084946"/>
            <a:gd name="connsiteX15" fmla="*/ 332509 w 5514109"/>
            <a:gd name="connsiteY15" fmla="*/ 2373746 h 3084946"/>
            <a:gd name="connsiteX16" fmla="*/ 350982 w 5514109"/>
            <a:gd name="connsiteY16" fmla="*/ 2336800 h 3084946"/>
            <a:gd name="connsiteX17" fmla="*/ 378691 w 5514109"/>
            <a:gd name="connsiteY17" fmla="*/ 2299855 h 3084946"/>
            <a:gd name="connsiteX18" fmla="*/ 397164 w 5514109"/>
            <a:gd name="connsiteY18" fmla="*/ 2262909 h 3084946"/>
            <a:gd name="connsiteX19" fmla="*/ 434109 w 5514109"/>
            <a:gd name="connsiteY19" fmla="*/ 2207491 h 3084946"/>
            <a:gd name="connsiteX20" fmla="*/ 452582 w 5514109"/>
            <a:gd name="connsiteY20" fmla="*/ 2179782 h 3084946"/>
            <a:gd name="connsiteX21" fmla="*/ 489527 w 5514109"/>
            <a:gd name="connsiteY21" fmla="*/ 2078182 h 3084946"/>
            <a:gd name="connsiteX22" fmla="*/ 498764 w 5514109"/>
            <a:gd name="connsiteY22" fmla="*/ 2050473 h 3084946"/>
            <a:gd name="connsiteX23" fmla="*/ 508000 w 5514109"/>
            <a:gd name="connsiteY23" fmla="*/ 2022764 h 3084946"/>
            <a:gd name="connsiteX24" fmla="*/ 526473 w 5514109"/>
            <a:gd name="connsiteY24" fmla="*/ 1995055 h 3084946"/>
            <a:gd name="connsiteX25" fmla="*/ 554182 w 5514109"/>
            <a:gd name="connsiteY25" fmla="*/ 1911927 h 3084946"/>
            <a:gd name="connsiteX26" fmla="*/ 563418 w 5514109"/>
            <a:gd name="connsiteY26" fmla="*/ 1884218 h 3084946"/>
            <a:gd name="connsiteX27" fmla="*/ 581891 w 5514109"/>
            <a:gd name="connsiteY27" fmla="*/ 1810327 h 3084946"/>
            <a:gd name="connsiteX28" fmla="*/ 609600 w 5514109"/>
            <a:gd name="connsiteY28" fmla="*/ 1717964 h 3084946"/>
            <a:gd name="connsiteX29" fmla="*/ 618837 w 5514109"/>
            <a:gd name="connsiteY29" fmla="*/ 1690255 h 3084946"/>
            <a:gd name="connsiteX30" fmla="*/ 628073 w 5514109"/>
            <a:gd name="connsiteY30" fmla="*/ 1662546 h 3084946"/>
            <a:gd name="connsiteX31" fmla="*/ 646546 w 5514109"/>
            <a:gd name="connsiteY31" fmla="*/ 1634836 h 3084946"/>
            <a:gd name="connsiteX32" fmla="*/ 655782 w 5514109"/>
            <a:gd name="connsiteY32" fmla="*/ 1607127 h 3084946"/>
            <a:gd name="connsiteX33" fmla="*/ 674255 w 5514109"/>
            <a:gd name="connsiteY33" fmla="*/ 1570182 h 3084946"/>
            <a:gd name="connsiteX34" fmla="*/ 683491 w 5514109"/>
            <a:gd name="connsiteY34" fmla="*/ 1514764 h 3084946"/>
            <a:gd name="connsiteX35" fmla="*/ 711200 w 5514109"/>
            <a:gd name="connsiteY35" fmla="*/ 1468582 h 3084946"/>
            <a:gd name="connsiteX36" fmla="*/ 748146 w 5514109"/>
            <a:gd name="connsiteY36" fmla="*/ 1394691 h 3084946"/>
            <a:gd name="connsiteX37" fmla="*/ 775855 w 5514109"/>
            <a:gd name="connsiteY37" fmla="*/ 1330036 h 3084946"/>
            <a:gd name="connsiteX38" fmla="*/ 794327 w 5514109"/>
            <a:gd name="connsiteY38" fmla="*/ 1265382 h 3084946"/>
            <a:gd name="connsiteX39" fmla="*/ 831273 w 5514109"/>
            <a:gd name="connsiteY39" fmla="*/ 1173018 h 3084946"/>
            <a:gd name="connsiteX40" fmla="*/ 849746 w 5514109"/>
            <a:gd name="connsiteY40" fmla="*/ 1117600 h 3084946"/>
            <a:gd name="connsiteX41" fmla="*/ 868218 w 5514109"/>
            <a:gd name="connsiteY41" fmla="*/ 1089891 h 3084946"/>
            <a:gd name="connsiteX42" fmla="*/ 886691 w 5514109"/>
            <a:gd name="connsiteY42" fmla="*/ 1034473 h 3084946"/>
            <a:gd name="connsiteX43" fmla="*/ 895927 w 5514109"/>
            <a:gd name="connsiteY43" fmla="*/ 1006764 h 3084946"/>
            <a:gd name="connsiteX44" fmla="*/ 914400 w 5514109"/>
            <a:gd name="connsiteY44" fmla="*/ 969818 h 3084946"/>
            <a:gd name="connsiteX45" fmla="*/ 932873 w 5514109"/>
            <a:gd name="connsiteY45" fmla="*/ 886691 h 3084946"/>
            <a:gd name="connsiteX46" fmla="*/ 960582 w 5514109"/>
            <a:gd name="connsiteY46" fmla="*/ 840509 h 3084946"/>
            <a:gd name="connsiteX47" fmla="*/ 979055 w 5514109"/>
            <a:gd name="connsiteY47" fmla="*/ 775855 h 3084946"/>
            <a:gd name="connsiteX48" fmla="*/ 997527 w 5514109"/>
            <a:gd name="connsiteY48" fmla="*/ 748146 h 3084946"/>
            <a:gd name="connsiteX49" fmla="*/ 1016000 w 5514109"/>
            <a:gd name="connsiteY49" fmla="*/ 692727 h 3084946"/>
            <a:gd name="connsiteX50" fmla="*/ 1043709 w 5514109"/>
            <a:gd name="connsiteY50" fmla="*/ 618836 h 3084946"/>
            <a:gd name="connsiteX51" fmla="*/ 1062182 w 5514109"/>
            <a:gd name="connsiteY51" fmla="*/ 591127 h 3084946"/>
            <a:gd name="connsiteX52" fmla="*/ 1080655 w 5514109"/>
            <a:gd name="connsiteY52" fmla="*/ 526473 h 3084946"/>
            <a:gd name="connsiteX53" fmla="*/ 1089891 w 5514109"/>
            <a:gd name="connsiteY53" fmla="*/ 489527 h 3084946"/>
            <a:gd name="connsiteX54" fmla="*/ 1108364 w 5514109"/>
            <a:gd name="connsiteY54" fmla="*/ 452582 h 3084946"/>
            <a:gd name="connsiteX55" fmla="*/ 1145309 w 5514109"/>
            <a:gd name="connsiteY55" fmla="*/ 369455 h 3084946"/>
            <a:gd name="connsiteX56" fmla="*/ 1163782 w 5514109"/>
            <a:gd name="connsiteY56" fmla="*/ 304800 h 3084946"/>
            <a:gd name="connsiteX57" fmla="*/ 1173018 w 5514109"/>
            <a:gd name="connsiteY57" fmla="*/ 267855 h 3084946"/>
            <a:gd name="connsiteX58" fmla="*/ 1191491 w 5514109"/>
            <a:gd name="connsiteY58" fmla="*/ 240146 h 3084946"/>
            <a:gd name="connsiteX59" fmla="*/ 1228437 w 5514109"/>
            <a:gd name="connsiteY59" fmla="*/ 157018 h 3084946"/>
            <a:gd name="connsiteX60" fmla="*/ 1283855 w 5514109"/>
            <a:gd name="connsiteY60" fmla="*/ 101600 h 3084946"/>
            <a:gd name="connsiteX61" fmla="*/ 1348509 w 5514109"/>
            <a:gd name="connsiteY61" fmla="*/ 36946 h 3084946"/>
            <a:gd name="connsiteX62" fmla="*/ 1376218 w 5514109"/>
            <a:gd name="connsiteY62" fmla="*/ 18473 h 3084946"/>
            <a:gd name="connsiteX63" fmla="*/ 1431637 w 5514109"/>
            <a:gd name="connsiteY63" fmla="*/ 0 h 3084946"/>
            <a:gd name="connsiteX64" fmla="*/ 1579418 w 5514109"/>
            <a:gd name="connsiteY64" fmla="*/ 27709 h 3084946"/>
            <a:gd name="connsiteX65" fmla="*/ 1607127 w 5514109"/>
            <a:gd name="connsiteY65" fmla="*/ 36946 h 3084946"/>
            <a:gd name="connsiteX66" fmla="*/ 1690255 w 5514109"/>
            <a:gd name="connsiteY66" fmla="*/ 92364 h 3084946"/>
            <a:gd name="connsiteX67" fmla="*/ 1717964 w 5514109"/>
            <a:gd name="connsiteY67" fmla="*/ 110836 h 3084946"/>
            <a:gd name="connsiteX68" fmla="*/ 1736437 w 5514109"/>
            <a:gd name="connsiteY68" fmla="*/ 138546 h 3084946"/>
            <a:gd name="connsiteX69" fmla="*/ 1764146 w 5514109"/>
            <a:gd name="connsiteY69" fmla="*/ 157018 h 3084946"/>
            <a:gd name="connsiteX70" fmla="*/ 1801091 w 5514109"/>
            <a:gd name="connsiteY70" fmla="*/ 212436 h 3084946"/>
            <a:gd name="connsiteX71" fmla="*/ 1828800 w 5514109"/>
            <a:gd name="connsiteY71" fmla="*/ 240146 h 3084946"/>
            <a:gd name="connsiteX72" fmla="*/ 1856509 w 5514109"/>
            <a:gd name="connsiteY72" fmla="*/ 295564 h 3084946"/>
            <a:gd name="connsiteX73" fmla="*/ 1884218 w 5514109"/>
            <a:gd name="connsiteY73" fmla="*/ 323273 h 3084946"/>
            <a:gd name="connsiteX74" fmla="*/ 1921164 w 5514109"/>
            <a:gd name="connsiteY74" fmla="*/ 378691 h 3084946"/>
            <a:gd name="connsiteX75" fmla="*/ 1939637 w 5514109"/>
            <a:gd name="connsiteY75" fmla="*/ 406400 h 3084946"/>
            <a:gd name="connsiteX76" fmla="*/ 1976582 w 5514109"/>
            <a:gd name="connsiteY76" fmla="*/ 461818 h 3084946"/>
            <a:gd name="connsiteX77" fmla="*/ 1995055 w 5514109"/>
            <a:gd name="connsiteY77" fmla="*/ 489527 h 3084946"/>
            <a:gd name="connsiteX78" fmla="*/ 2032000 w 5514109"/>
            <a:gd name="connsiteY78" fmla="*/ 544946 h 3084946"/>
            <a:gd name="connsiteX79" fmla="*/ 2041237 w 5514109"/>
            <a:gd name="connsiteY79" fmla="*/ 572655 h 3084946"/>
            <a:gd name="connsiteX80" fmla="*/ 2096655 w 5514109"/>
            <a:gd name="connsiteY80" fmla="*/ 637309 h 3084946"/>
            <a:gd name="connsiteX81" fmla="*/ 2115127 w 5514109"/>
            <a:gd name="connsiteY81" fmla="*/ 674255 h 3084946"/>
            <a:gd name="connsiteX82" fmla="*/ 2170546 w 5514109"/>
            <a:gd name="connsiteY82" fmla="*/ 748146 h 3084946"/>
            <a:gd name="connsiteX83" fmla="*/ 2189018 w 5514109"/>
            <a:gd name="connsiteY83" fmla="*/ 775855 h 3084946"/>
            <a:gd name="connsiteX84" fmla="*/ 2225964 w 5514109"/>
            <a:gd name="connsiteY84" fmla="*/ 840509 h 3084946"/>
            <a:gd name="connsiteX85" fmla="*/ 2235200 w 5514109"/>
            <a:gd name="connsiteY85" fmla="*/ 877455 h 3084946"/>
            <a:gd name="connsiteX86" fmla="*/ 2272146 w 5514109"/>
            <a:gd name="connsiteY86" fmla="*/ 932873 h 3084946"/>
            <a:gd name="connsiteX87" fmla="*/ 2299855 w 5514109"/>
            <a:gd name="connsiteY87" fmla="*/ 988291 h 3084946"/>
            <a:gd name="connsiteX88" fmla="*/ 2318327 w 5514109"/>
            <a:gd name="connsiteY88" fmla="*/ 1025236 h 3084946"/>
            <a:gd name="connsiteX89" fmla="*/ 2364509 w 5514109"/>
            <a:gd name="connsiteY89" fmla="*/ 1099127 h 3084946"/>
            <a:gd name="connsiteX90" fmla="*/ 2401455 w 5514109"/>
            <a:gd name="connsiteY90" fmla="*/ 1163782 h 3084946"/>
            <a:gd name="connsiteX91" fmla="*/ 2429164 w 5514109"/>
            <a:gd name="connsiteY91" fmla="*/ 1219200 h 3084946"/>
            <a:gd name="connsiteX92" fmla="*/ 2456873 w 5514109"/>
            <a:gd name="connsiteY92" fmla="*/ 1274618 h 3084946"/>
            <a:gd name="connsiteX93" fmla="*/ 2484582 w 5514109"/>
            <a:gd name="connsiteY93" fmla="*/ 1330036 h 3084946"/>
            <a:gd name="connsiteX94" fmla="*/ 2493818 w 5514109"/>
            <a:gd name="connsiteY94" fmla="*/ 1357746 h 3084946"/>
            <a:gd name="connsiteX95" fmla="*/ 2512291 w 5514109"/>
            <a:gd name="connsiteY95" fmla="*/ 1385455 h 3084946"/>
            <a:gd name="connsiteX96" fmla="*/ 2530764 w 5514109"/>
            <a:gd name="connsiteY96" fmla="*/ 1422400 h 3084946"/>
            <a:gd name="connsiteX97" fmla="*/ 2549237 w 5514109"/>
            <a:gd name="connsiteY97" fmla="*/ 1468582 h 3084946"/>
            <a:gd name="connsiteX98" fmla="*/ 2558473 w 5514109"/>
            <a:gd name="connsiteY98" fmla="*/ 1496291 h 3084946"/>
            <a:gd name="connsiteX99" fmla="*/ 2586182 w 5514109"/>
            <a:gd name="connsiteY99" fmla="*/ 1524000 h 3084946"/>
            <a:gd name="connsiteX100" fmla="*/ 2595418 w 5514109"/>
            <a:gd name="connsiteY100" fmla="*/ 1551709 h 3084946"/>
            <a:gd name="connsiteX101" fmla="*/ 2632364 w 5514109"/>
            <a:gd name="connsiteY101" fmla="*/ 1607127 h 3084946"/>
            <a:gd name="connsiteX102" fmla="*/ 2650837 w 5514109"/>
            <a:gd name="connsiteY102" fmla="*/ 1634836 h 3084946"/>
            <a:gd name="connsiteX103" fmla="*/ 2687782 w 5514109"/>
            <a:gd name="connsiteY103" fmla="*/ 1699491 h 3084946"/>
            <a:gd name="connsiteX104" fmla="*/ 2715491 w 5514109"/>
            <a:gd name="connsiteY104" fmla="*/ 1717964 h 3084946"/>
            <a:gd name="connsiteX105" fmla="*/ 2724727 w 5514109"/>
            <a:gd name="connsiteY105" fmla="*/ 1745673 h 3084946"/>
            <a:gd name="connsiteX106" fmla="*/ 2807855 w 5514109"/>
            <a:gd name="connsiteY106" fmla="*/ 1791855 h 3084946"/>
            <a:gd name="connsiteX107" fmla="*/ 2835564 w 5514109"/>
            <a:gd name="connsiteY107" fmla="*/ 1773382 h 3084946"/>
            <a:gd name="connsiteX108" fmla="*/ 2881746 w 5514109"/>
            <a:gd name="connsiteY108" fmla="*/ 1727200 h 3084946"/>
            <a:gd name="connsiteX109" fmla="*/ 2909455 w 5514109"/>
            <a:gd name="connsiteY109" fmla="*/ 1671782 h 3084946"/>
            <a:gd name="connsiteX110" fmla="*/ 2937164 w 5514109"/>
            <a:gd name="connsiteY110" fmla="*/ 1616364 h 3084946"/>
            <a:gd name="connsiteX111" fmla="*/ 2964873 w 5514109"/>
            <a:gd name="connsiteY111" fmla="*/ 1496291 h 3084946"/>
            <a:gd name="connsiteX112" fmla="*/ 2983346 w 5514109"/>
            <a:gd name="connsiteY112" fmla="*/ 1366982 h 3084946"/>
            <a:gd name="connsiteX113" fmla="*/ 2992582 w 5514109"/>
            <a:gd name="connsiteY113" fmla="*/ 1320800 h 3084946"/>
            <a:gd name="connsiteX114" fmla="*/ 3001818 w 5514109"/>
            <a:gd name="connsiteY114" fmla="*/ 1283855 h 3084946"/>
            <a:gd name="connsiteX115" fmla="*/ 3011055 w 5514109"/>
            <a:gd name="connsiteY115" fmla="*/ 1209964 h 3084946"/>
            <a:gd name="connsiteX116" fmla="*/ 3020291 w 5514109"/>
            <a:gd name="connsiteY116" fmla="*/ 1108364 h 3084946"/>
            <a:gd name="connsiteX117" fmla="*/ 3029527 w 5514109"/>
            <a:gd name="connsiteY117" fmla="*/ 1080655 h 3084946"/>
            <a:gd name="connsiteX118" fmla="*/ 3038764 w 5514109"/>
            <a:gd name="connsiteY118" fmla="*/ 1034473 h 3084946"/>
            <a:gd name="connsiteX119" fmla="*/ 3075709 w 5514109"/>
            <a:gd name="connsiteY119" fmla="*/ 905164 h 3084946"/>
            <a:gd name="connsiteX120" fmla="*/ 3094182 w 5514109"/>
            <a:gd name="connsiteY120" fmla="*/ 877455 h 3084946"/>
            <a:gd name="connsiteX121" fmla="*/ 3103418 w 5514109"/>
            <a:gd name="connsiteY121" fmla="*/ 849746 h 3084946"/>
            <a:gd name="connsiteX122" fmla="*/ 3140364 w 5514109"/>
            <a:gd name="connsiteY122" fmla="*/ 794327 h 3084946"/>
            <a:gd name="connsiteX123" fmla="*/ 3158837 w 5514109"/>
            <a:gd name="connsiteY123" fmla="*/ 766618 h 3084946"/>
            <a:gd name="connsiteX124" fmla="*/ 3214255 w 5514109"/>
            <a:gd name="connsiteY124" fmla="*/ 711200 h 3084946"/>
            <a:gd name="connsiteX125" fmla="*/ 3241964 w 5514109"/>
            <a:gd name="connsiteY125" fmla="*/ 683491 h 3084946"/>
            <a:gd name="connsiteX126" fmla="*/ 3269673 w 5514109"/>
            <a:gd name="connsiteY126" fmla="*/ 655782 h 3084946"/>
            <a:gd name="connsiteX127" fmla="*/ 3297382 w 5514109"/>
            <a:gd name="connsiteY127" fmla="*/ 646546 h 3084946"/>
            <a:gd name="connsiteX128" fmla="*/ 3380509 w 5514109"/>
            <a:gd name="connsiteY128" fmla="*/ 600364 h 3084946"/>
            <a:gd name="connsiteX129" fmla="*/ 3408218 w 5514109"/>
            <a:gd name="connsiteY129" fmla="*/ 591127 h 3084946"/>
            <a:gd name="connsiteX130" fmla="*/ 3445164 w 5514109"/>
            <a:gd name="connsiteY130" fmla="*/ 600364 h 3084946"/>
            <a:gd name="connsiteX131" fmla="*/ 3500582 w 5514109"/>
            <a:gd name="connsiteY131" fmla="*/ 618836 h 3084946"/>
            <a:gd name="connsiteX132" fmla="*/ 3592946 w 5514109"/>
            <a:gd name="connsiteY132" fmla="*/ 711200 h 3084946"/>
            <a:gd name="connsiteX133" fmla="*/ 3648364 w 5514109"/>
            <a:gd name="connsiteY133" fmla="*/ 766618 h 3084946"/>
            <a:gd name="connsiteX134" fmla="*/ 3685309 w 5514109"/>
            <a:gd name="connsiteY134" fmla="*/ 822036 h 3084946"/>
            <a:gd name="connsiteX135" fmla="*/ 3703782 w 5514109"/>
            <a:gd name="connsiteY135" fmla="*/ 858982 h 3084946"/>
            <a:gd name="connsiteX136" fmla="*/ 3759200 w 5514109"/>
            <a:gd name="connsiteY136" fmla="*/ 923636 h 3084946"/>
            <a:gd name="connsiteX137" fmla="*/ 3768437 w 5514109"/>
            <a:gd name="connsiteY137" fmla="*/ 951346 h 3084946"/>
            <a:gd name="connsiteX138" fmla="*/ 3805382 w 5514109"/>
            <a:gd name="connsiteY138" fmla="*/ 1006764 h 3084946"/>
            <a:gd name="connsiteX139" fmla="*/ 3814618 w 5514109"/>
            <a:gd name="connsiteY139" fmla="*/ 1034473 h 3084946"/>
            <a:gd name="connsiteX140" fmla="*/ 3851564 w 5514109"/>
            <a:gd name="connsiteY140" fmla="*/ 1089891 h 3084946"/>
            <a:gd name="connsiteX141" fmla="*/ 3879273 w 5514109"/>
            <a:gd name="connsiteY141" fmla="*/ 1154546 h 3084946"/>
            <a:gd name="connsiteX142" fmla="*/ 3888509 w 5514109"/>
            <a:gd name="connsiteY142" fmla="*/ 1182255 h 3084946"/>
            <a:gd name="connsiteX143" fmla="*/ 3897746 w 5514109"/>
            <a:gd name="connsiteY143" fmla="*/ 1219200 h 3084946"/>
            <a:gd name="connsiteX144" fmla="*/ 3934691 w 5514109"/>
            <a:gd name="connsiteY144" fmla="*/ 1274618 h 3084946"/>
            <a:gd name="connsiteX145" fmla="*/ 3962400 w 5514109"/>
            <a:gd name="connsiteY145" fmla="*/ 1339273 h 3084946"/>
            <a:gd name="connsiteX146" fmla="*/ 3990109 w 5514109"/>
            <a:gd name="connsiteY146" fmla="*/ 1394691 h 3084946"/>
            <a:gd name="connsiteX147" fmla="*/ 4008582 w 5514109"/>
            <a:gd name="connsiteY147" fmla="*/ 1459346 h 3084946"/>
            <a:gd name="connsiteX148" fmla="*/ 4017818 w 5514109"/>
            <a:gd name="connsiteY148" fmla="*/ 1496291 h 3084946"/>
            <a:gd name="connsiteX149" fmla="*/ 4036291 w 5514109"/>
            <a:gd name="connsiteY149" fmla="*/ 1533236 h 3084946"/>
            <a:gd name="connsiteX150" fmla="*/ 4064000 w 5514109"/>
            <a:gd name="connsiteY150" fmla="*/ 1597891 h 3084946"/>
            <a:gd name="connsiteX151" fmla="*/ 4073237 w 5514109"/>
            <a:gd name="connsiteY151" fmla="*/ 1634836 h 3084946"/>
            <a:gd name="connsiteX152" fmla="*/ 4091709 w 5514109"/>
            <a:gd name="connsiteY152" fmla="*/ 1671782 h 3084946"/>
            <a:gd name="connsiteX153" fmla="*/ 4110182 w 5514109"/>
            <a:gd name="connsiteY153" fmla="*/ 1727200 h 3084946"/>
            <a:gd name="connsiteX154" fmla="*/ 4119418 w 5514109"/>
            <a:gd name="connsiteY154" fmla="*/ 1754909 h 3084946"/>
            <a:gd name="connsiteX155" fmla="*/ 4137891 w 5514109"/>
            <a:gd name="connsiteY155" fmla="*/ 1782618 h 3084946"/>
            <a:gd name="connsiteX156" fmla="*/ 4156364 w 5514109"/>
            <a:gd name="connsiteY156" fmla="*/ 1838036 h 3084946"/>
            <a:gd name="connsiteX157" fmla="*/ 4193309 w 5514109"/>
            <a:gd name="connsiteY157" fmla="*/ 1893455 h 3084946"/>
            <a:gd name="connsiteX158" fmla="*/ 4202546 w 5514109"/>
            <a:gd name="connsiteY158" fmla="*/ 1921164 h 3084946"/>
            <a:gd name="connsiteX159" fmla="*/ 4267200 w 5514109"/>
            <a:gd name="connsiteY159" fmla="*/ 2004291 h 3084946"/>
            <a:gd name="connsiteX160" fmla="*/ 4304146 w 5514109"/>
            <a:gd name="connsiteY160" fmla="*/ 2059709 h 3084946"/>
            <a:gd name="connsiteX161" fmla="*/ 4341091 w 5514109"/>
            <a:gd name="connsiteY161" fmla="*/ 2115127 h 3084946"/>
            <a:gd name="connsiteX162" fmla="*/ 4396509 w 5514109"/>
            <a:gd name="connsiteY162" fmla="*/ 2179782 h 3084946"/>
            <a:gd name="connsiteX163" fmla="*/ 4424218 w 5514109"/>
            <a:gd name="connsiteY163" fmla="*/ 2207491 h 3084946"/>
            <a:gd name="connsiteX164" fmla="*/ 4470400 w 5514109"/>
            <a:gd name="connsiteY164" fmla="*/ 2253673 h 3084946"/>
            <a:gd name="connsiteX165" fmla="*/ 4553527 w 5514109"/>
            <a:gd name="connsiteY165" fmla="*/ 2355273 h 3084946"/>
            <a:gd name="connsiteX166" fmla="*/ 4590473 w 5514109"/>
            <a:gd name="connsiteY166" fmla="*/ 2382982 h 3084946"/>
            <a:gd name="connsiteX167" fmla="*/ 4618182 w 5514109"/>
            <a:gd name="connsiteY167" fmla="*/ 2419927 h 3084946"/>
            <a:gd name="connsiteX168" fmla="*/ 4682837 w 5514109"/>
            <a:gd name="connsiteY168" fmla="*/ 2484582 h 3084946"/>
            <a:gd name="connsiteX169" fmla="*/ 4729018 w 5514109"/>
            <a:gd name="connsiteY169" fmla="*/ 2530764 h 3084946"/>
            <a:gd name="connsiteX170" fmla="*/ 4802909 w 5514109"/>
            <a:gd name="connsiteY170" fmla="*/ 2595418 h 3084946"/>
            <a:gd name="connsiteX171" fmla="*/ 4886037 w 5514109"/>
            <a:gd name="connsiteY171" fmla="*/ 2678546 h 3084946"/>
            <a:gd name="connsiteX172" fmla="*/ 4913746 w 5514109"/>
            <a:gd name="connsiteY172" fmla="*/ 2706255 h 3084946"/>
            <a:gd name="connsiteX173" fmla="*/ 4950691 w 5514109"/>
            <a:gd name="connsiteY173" fmla="*/ 2724727 h 3084946"/>
            <a:gd name="connsiteX174" fmla="*/ 4969164 w 5514109"/>
            <a:gd name="connsiteY174" fmla="*/ 2752436 h 3084946"/>
            <a:gd name="connsiteX175" fmla="*/ 4996873 w 5514109"/>
            <a:gd name="connsiteY175" fmla="*/ 2761673 h 3084946"/>
            <a:gd name="connsiteX176" fmla="*/ 5024582 w 5514109"/>
            <a:gd name="connsiteY176" fmla="*/ 2780146 h 3084946"/>
            <a:gd name="connsiteX177" fmla="*/ 5043055 w 5514109"/>
            <a:gd name="connsiteY177" fmla="*/ 2807855 h 3084946"/>
            <a:gd name="connsiteX178" fmla="*/ 5098473 w 5514109"/>
            <a:gd name="connsiteY178" fmla="*/ 2844800 h 3084946"/>
            <a:gd name="connsiteX179" fmla="*/ 5116946 w 5514109"/>
            <a:gd name="connsiteY179" fmla="*/ 2872509 h 3084946"/>
            <a:gd name="connsiteX180" fmla="*/ 5172364 w 5514109"/>
            <a:gd name="connsiteY180" fmla="*/ 2890982 h 3084946"/>
            <a:gd name="connsiteX181" fmla="*/ 5237018 w 5514109"/>
            <a:gd name="connsiteY181" fmla="*/ 2918691 h 3084946"/>
            <a:gd name="connsiteX182" fmla="*/ 5292437 w 5514109"/>
            <a:gd name="connsiteY182" fmla="*/ 2937164 h 3084946"/>
            <a:gd name="connsiteX183" fmla="*/ 5320146 w 5514109"/>
            <a:gd name="connsiteY183" fmla="*/ 2946400 h 3084946"/>
            <a:gd name="connsiteX184" fmla="*/ 5357091 w 5514109"/>
            <a:gd name="connsiteY184" fmla="*/ 2955636 h 3084946"/>
            <a:gd name="connsiteX185" fmla="*/ 5440218 w 5514109"/>
            <a:gd name="connsiteY185" fmla="*/ 2983346 h 3084946"/>
            <a:gd name="connsiteX186" fmla="*/ 5467927 w 5514109"/>
            <a:gd name="connsiteY186" fmla="*/ 2992582 h 3084946"/>
            <a:gd name="connsiteX187" fmla="*/ 5514109 w 5514109"/>
            <a:gd name="connsiteY187" fmla="*/ 3020291 h 3084946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  <a:cxn ang="0">
              <a:pos x="connsiteX152" y="connsiteY152"/>
            </a:cxn>
            <a:cxn ang="0">
              <a:pos x="connsiteX153" y="connsiteY153"/>
            </a:cxn>
            <a:cxn ang="0">
              <a:pos x="connsiteX154" y="connsiteY154"/>
            </a:cxn>
            <a:cxn ang="0">
              <a:pos x="connsiteX155" y="connsiteY155"/>
            </a:cxn>
            <a:cxn ang="0">
              <a:pos x="connsiteX156" y="connsiteY156"/>
            </a:cxn>
            <a:cxn ang="0">
              <a:pos x="connsiteX157" y="connsiteY157"/>
            </a:cxn>
            <a:cxn ang="0">
              <a:pos x="connsiteX158" y="connsiteY158"/>
            </a:cxn>
            <a:cxn ang="0">
              <a:pos x="connsiteX159" y="connsiteY159"/>
            </a:cxn>
            <a:cxn ang="0">
              <a:pos x="connsiteX160" y="connsiteY160"/>
            </a:cxn>
            <a:cxn ang="0">
              <a:pos x="connsiteX161" y="connsiteY161"/>
            </a:cxn>
            <a:cxn ang="0">
              <a:pos x="connsiteX162" y="connsiteY162"/>
            </a:cxn>
            <a:cxn ang="0">
              <a:pos x="connsiteX163" y="connsiteY163"/>
            </a:cxn>
            <a:cxn ang="0">
              <a:pos x="connsiteX164" y="connsiteY164"/>
            </a:cxn>
            <a:cxn ang="0">
              <a:pos x="connsiteX165" y="connsiteY165"/>
            </a:cxn>
            <a:cxn ang="0">
              <a:pos x="connsiteX166" y="connsiteY166"/>
            </a:cxn>
            <a:cxn ang="0">
              <a:pos x="connsiteX167" y="connsiteY167"/>
            </a:cxn>
            <a:cxn ang="0">
              <a:pos x="connsiteX168" y="connsiteY168"/>
            </a:cxn>
            <a:cxn ang="0">
              <a:pos x="connsiteX169" y="connsiteY169"/>
            </a:cxn>
            <a:cxn ang="0">
              <a:pos x="connsiteX170" y="connsiteY170"/>
            </a:cxn>
            <a:cxn ang="0">
              <a:pos x="connsiteX171" y="connsiteY171"/>
            </a:cxn>
            <a:cxn ang="0">
              <a:pos x="connsiteX172" y="connsiteY172"/>
            </a:cxn>
            <a:cxn ang="0">
              <a:pos x="connsiteX173" y="connsiteY173"/>
            </a:cxn>
            <a:cxn ang="0">
              <a:pos x="connsiteX174" y="connsiteY174"/>
            </a:cxn>
            <a:cxn ang="0">
              <a:pos x="connsiteX175" y="connsiteY175"/>
            </a:cxn>
            <a:cxn ang="0">
              <a:pos x="connsiteX176" y="connsiteY176"/>
            </a:cxn>
            <a:cxn ang="0">
              <a:pos x="connsiteX177" y="connsiteY177"/>
            </a:cxn>
            <a:cxn ang="0">
              <a:pos x="connsiteX178" y="connsiteY178"/>
            </a:cxn>
            <a:cxn ang="0">
              <a:pos x="connsiteX179" y="connsiteY179"/>
            </a:cxn>
            <a:cxn ang="0">
              <a:pos x="connsiteX180" y="connsiteY180"/>
            </a:cxn>
            <a:cxn ang="0">
              <a:pos x="connsiteX181" y="connsiteY181"/>
            </a:cxn>
            <a:cxn ang="0">
              <a:pos x="connsiteX182" y="connsiteY182"/>
            </a:cxn>
            <a:cxn ang="0">
              <a:pos x="connsiteX183" y="connsiteY183"/>
            </a:cxn>
            <a:cxn ang="0">
              <a:pos x="connsiteX184" y="connsiteY184"/>
            </a:cxn>
            <a:cxn ang="0">
              <a:pos x="connsiteX185" y="connsiteY185"/>
            </a:cxn>
            <a:cxn ang="0">
              <a:pos x="connsiteX186" y="connsiteY186"/>
            </a:cxn>
            <a:cxn ang="0">
              <a:pos x="connsiteX187" y="connsiteY187"/>
            </a:cxn>
          </a:cxnLst>
          <a:rect l="l" t="t" r="r" b="b"/>
          <a:pathLst>
            <a:path w="5514109" h="3084946">
              <a:moveTo>
                <a:pt x="0" y="3084946"/>
              </a:moveTo>
              <a:cubicBezTo>
                <a:pt x="6158" y="3069552"/>
                <a:pt x="11739" y="3053915"/>
                <a:pt x="18473" y="3038764"/>
              </a:cubicBezTo>
              <a:cubicBezTo>
                <a:pt x="24065" y="3026182"/>
                <a:pt x="31832" y="3014602"/>
                <a:pt x="36946" y="3001818"/>
              </a:cubicBezTo>
              <a:cubicBezTo>
                <a:pt x="44178" y="2983739"/>
                <a:pt x="49260" y="2964873"/>
                <a:pt x="55418" y="2946400"/>
              </a:cubicBezTo>
              <a:cubicBezTo>
                <a:pt x="58497" y="2937164"/>
                <a:pt x="62294" y="2928136"/>
                <a:pt x="64655" y="2918691"/>
              </a:cubicBezTo>
              <a:cubicBezTo>
                <a:pt x="67734" y="2906376"/>
                <a:pt x="70243" y="2893905"/>
                <a:pt x="73891" y="2881746"/>
              </a:cubicBezTo>
              <a:cubicBezTo>
                <a:pt x="93300" y="2817049"/>
                <a:pt x="88799" y="2838914"/>
                <a:pt x="110837" y="2780146"/>
              </a:cubicBezTo>
              <a:cubicBezTo>
                <a:pt x="114256" y="2771030"/>
                <a:pt x="115719" y="2761144"/>
                <a:pt x="120073" y="2752436"/>
              </a:cubicBezTo>
              <a:cubicBezTo>
                <a:pt x="128101" y="2736379"/>
                <a:pt x="139064" y="2721948"/>
                <a:pt x="147782" y="2706255"/>
              </a:cubicBezTo>
              <a:cubicBezTo>
                <a:pt x="186849" y="2635935"/>
                <a:pt x="146017" y="2699667"/>
                <a:pt x="184727" y="2641600"/>
              </a:cubicBezTo>
              <a:cubicBezTo>
                <a:pt x="187806" y="2629285"/>
                <a:pt x="188287" y="2616009"/>
                <a:pt x="193964" y="2604655"/>
              </a:cubicBezTo>
              <a:cubicBezTo>
                <a:pt x="203893" y="2584797"/>
                <a:pt x="223888" y="2570298"/>
                <a:pt x="230909" y="2549236"/>
              </a:cubicBezTo>
              <a:cubicBezTo>
                <a:pt x="239888" y="2522302"/>
                <a:pt x="242315" y="2510667"/>
                <a:pt x="258618" y="2484582"/>
              </a:cubicBezTo>
              <a:cubicBezTo>
                <a:pt x="266777" y="2471528"/>
                <a:pt x="278168" y="2460690"/>
                <a:pt x="286327" y="2447636"/>
              </a:cubicBezTo>
              <a:cubicBezTo>
                <a:pt x="293624" y="2435960"/>
                <a:pt x="297503" y="2422367"/>
                <a:pt x="304800" y="2410691"/>
              </a:cubicBezTo>
              <a:cubicBezTo>
                <a:pt x="312959" y="2397637"/>
                <a:pt x="324350" y="2386800"/>
                <a:pt x="332509" y="2373746"/>
              </a:cubicBezTo>
              <a:cubicBezTo>
                <a:pt x="339807" y="2362070"/>
                <a:pt x="343684" y="2348476"/>
                <a:pt x="350982" y="2336800"/>
              </a:cubicBezTo>
              <a:cubicBezTo>
                <a:pt x="359141" y="2323746"/>
                <a:pt x="370532" y="2312909"/>
                <a:pt x="378691" y="2299855"/>
              </a:cubicBezTo>
              <a:cubicBezTo>
                <a:pt x="385989" y="2288179"/>
                <a:pt x="390080" y="2274716"/>
                <a:pt x="397164" y="2262909"/>
              </a:cubicBezTo>
              <a:cubicBezTo>
                <a:pt x="408586" y="2243871"/>
                <a:pt x="421794" y="2225964"/>
                <a:pt x="434109" y="2207491"/>
              </a:cubicBezTo>
              <a:cubicBezTo>
                <a:pt x="440267" y="2198255"/>
                <a:pt x="448459" y="2190089"/>
                <a:pt x="452582" y="2179782"/>
              </a:cubicBezTo>
              <a:cubicBezTo>
                <a:pt x="478291" y="2115510"/>
                <a:pt x="465807" y="2149342"/>
                <a:pt x="489527" y="2078182"/>
              </a:cubicBezTo>
              <a:lnTo>
                <a:pt x="498764" y="2050473"/>
              </a:lnTo>
              <a:cubicBezTo>
                <a:pt x="501843" y="2041237"/>
                <a:pt x="502599" y="2030865"/>
                <a:pt x="508000" y="2022764"/>
              </a:cubicBezTo>
              <a:lnTo>
                <a:pt x="526473" y="1995055"/>
              </a:lnTo>
              <a:lnTo>
                <a:pt x="554182" y="1911927"/>
              </a:lnTo>
              <a:cubicBezTo>
                <a:pt x="557261" y="1902691"/>
                <a:pt x="561057" y="1893663"/>
                <a:pt x="563418" y="1884218"/>
              </a:cubicBezTo>
              <a:lnTo>
                <a:pt x="581891" y="1810327"/>
              </a:lnTo>
              <a:cubicBezTo>
                <a:pt x="595850" y="1754490"/>
                <a:pt x="587112" y="1785427"/>
                <a:pt x="609600" y="1717964"/>
              </a:cubicBezTo>
              <a:lnTo>
                <a:pt x="618837" y="1690255"/>
              </a:lnTo>
              <a:cubicBezTo>
                <a:pt x="621916" y="1681019"/>
                <a:pt x="622673" y="1670647"/>
                <a:pt x="628073" y="1662546"/>
              </a:cubicBezTo>
              <a:lnTo>
                <a:pt x="646546" y="1634836"/>
              </a:lnTo>
              <a:cubicBezTo>
                <a:pt x="649625" y="1625600"/>
                <a:pt x="651947" y="1616076"/>
                <a:pt x="655782" y="1607127"/>
              </a:cubicBezTo>
              <a:cubicBezTo>
                <a:pt x="661206" y="1594472"/>
                <a:pt x="670299" y="1583370"/>
                <a:pt x="674255" y="1570182"/>
              </a:cubicBezTo>
              <a:cubicBezTo>
                <a:pt x="679636" y="1552244"/>
                <a:pt x="677091" y="1532364"/>
                <a:pt x="683491" y="1514764"/>
              </a:cubicBezTo>
              <a:cubicBezTo>
                <a:pt x="689626" y="1497893"/>
                <a:pt x="703171" y="1484639"/>
                <a:pt x="711200" y="1468582"/>
              </a:cubicBezTo>
              <a:cubicBezTo>
                <a:pt x="756389" y="1378204"/>
                <a:pt x="705349" y="1458885"/>
                <a:pt x="748146" y="1394691"/>
              </a:cubicBezTo>
              <a:cubicBezTo>
                <a:pt x="769806" y="1329709"/>
                <a:pt x="741615" y="1409930"/>
                <a:pt x="775855" y="1330036"/>
              </a:cubicBezTo>
              <a:cubicBezTo>
                <a:pt x="786201" y="1305894"/>
                <a:pt x="786516" y="1291420"/>
                <a:pt x="794327" y="1265382"/>
              </a:cubicBezTo>
              <a:cubicBezTo>
                <a:pt x="831084" y="1142858"/>
                <a:pt x="794242" y="1265595"/>
                <a:pt x="831273" y="1173018"/>
              </a:cubicBezTo>
              <a:cubicBezTo>
                <a:pt x="838505" y="1154939"/>
                <a:pt x="838945" y="1133802"/>
                <a:pt x="849746" y="1117600"/>
              </a:cubicBezTo>
              <a:cubicBezTo>
                <a:pt x="855903" y="1108364"/>
                <a:pt x="863710" y="1100035"/>
                <a:pt x="868218" y="1089891"/>
              </a:cubicBezTo>
              <a:cubicBezTo>
                <a:pt x="876126" y="1072097"/>
                <a:pt x="880533" y="1052946"/>
                <a:pt x="886691" y="1034473"/>
              </a:cubicBezTo>
              <a:cubicBezTo>
                <a:pt x="889770" y="1025237"/>
                <a:pt x="891573" y="1015472"/>
                <a:pt x="895927" y="1006764"/>
              </a:cubicBezTo>
              <a:lnTo>
                <a:pt x="914400" y="969818"/>
              </a:lnTo>
              <a:cubicBezTo>
                <a:pt x="915860" y="962520"/>
                <a:pt x="928131" y="897360"/>
                <a:pt x="932873" y="886691"/>
              </a:cubicBezTo>
              <a:cubicBezTo>
                <a:pt x="940164" y="870286"/>
                <a:pt x="952554" y="856566"/>
                <a:pt x="960582" y="840509"/>
              </a:cubicBezTo>
              <a:cubicBezTo>
                <a:pt x="978549" y="804575"/>
                <a:pt x="961306" y="817268"/>
                <a:pt x="979055" y="775855"/>
              </a:cubicBezTo>
              <a:cubicBezTo>
                <a:pt x="983428" y="765652"/>
                <a:pt x="993019" y="758290"/>
                <a:pt x="997527" y="748146"/>
              </a:cubicBezTo>
              <a:cubicBezTo>
                <a:pt x="1005435" y="730352"/>
                <a:pt x="1009842" y="711200"/>
                <a:pt x="1016000" y="692727"/>
              </a:cubicBezTo>
              <a:cubicBezTo>
                <a:pt x="1023991" y="668754"/>
                <a:pt x="1032672" y="640911"/>
                <a:pt x="1043709" y="618836"/>
              </a:cubicBezTo>
              <a:cubicBezTo>
                <a:pt x="1048673" y="608907"/>
                <a:pt x="1056024" y="600363"/>
                <a:pt x="1062182" y="591127"/>
              </a:cubicBezTo>
              <a:cubicBezTo>
                <a:pt x="1091059" y="475617"/>
                <a:pt x="1054151" y="619237"/>
                <a:pt x="1080655" y="526473"/>
              </a:cubicBezTo>
              <a:cubicBezTo>
                <a:pt x="1084142" y="514267"/>
                <a:pt x="1085434" y="501413"/>
                <a:pt x="1089891" y="489527"/>
              </a:cubicBezTo>
              <a:cubicBezTo>
                <a:pt x="1094725" y="476635"/>
                <a:pt x="1103250" y="465366"/>
                <a:pt x="1108364" y="452582"/>
              </a:cubicBezTo>
              <a:cubicBezTo>
                <a:pt x="1141340" y="370143"/>
                <a:pt x="1109769" y="422766"/>
                <a:pt x="1145309" y="369455"/>
              </a:cubicBezTo>
              <a:cubicBezTo>
                <a:pt x="1174195" y="253916"/>
                <a:pt x="1137273" y="397584"/>
                <a:pt x="1163782" y="304800"/>
              </a:cubicBezTo>
              <a:cubicBezTo>
                <a:pt x="1167269" y="292594"/>
                <a:pt x="1168018" y="279523"/>
                <a:pt x="1173018" y="267855"/>
              </a:cubicBezTo>
              <a:cubicBezTo>
                <a:pt x="1177391" y="257652"/>
                <a:pt x="1185333" y="249382"/>
                <a:pt x="1191491" y="240146"/>
              </a:cubicBezTo>
              <a:cubicBezTo>
                <a:pt x="1203205" y="205005"/>
                <a:pt x="1205017" y="183365"/>
                <a:pt x="1228437" y="157018"/>
              </a:cubicBezTo>
              <a:cubicBezTo>
                <a:pt x="1245793" y="137492"/>
                <a:pt x="1283855" y="101600"/>
                <a:pt x="1283855" y="101600"/>
              </a:cubicBezTo>
              <a:cubicBezTo>
                <a:pt x="1300112" y="52829"/>
                <a:pt x="1284990" y="79292"/>
                <a:pt x="1348509" y="36946"/>
              </a:cubicBezTo>
              <a:cubicBezTo>
                <a:pt x="1357745" y="30788"/>
                <a:pt x="1365687" y="21983"/>
                <a:pt x="1376218" y="18473"/>
              </a:cubicBezTo>
              <a:lnTo>
                <a:pt x="1431637" y="0"/>
              </a:lnTo>
              <a:cubicBezTo>
                <a:pt x="1543372" y="11173"/>
                <a:pt x="1494649" y="-548"/>
                <a:pt x="1579418" y="27709"/>
              </a:cubicBezTo>
              <a:cubicBezTo>
                <a:pt x="1588654" y="30788"/>
                <a:pt x="1599026" y="31546"/>
                <a:pt x="1607127" y="36946"/>
              </a:cubicBezTo>
              <a:lnTo>
                <a:pt x="1690255" y="92364"/>
              </a:lnTo>
              <a:lnTo>
                <a:pt x="1717964" y="110836"/>
              </a:lnTo>
              <a:cubicBezTo>
                <a:pt x="1724122" y="120073"/>
                <a:pt x="1728587" y="130696"/>
                <a:pt x="1736437" y="138546"/>
              </a:cubicBezTo>
              <a:cubicBezTo>
                <a:pt x="1744286" y="146395"/>
                <a:pt x="1756836" y="148664"/>
                <a:pt x="1764146" y="157018"/>
              </a:cubicBezTo>
              <a:cubicBezTo>
                <a:pt x="1778766" y="173726"/>
                <a:pt x="1788776" y="193963"/>
                <a:pt x="1801091" y="212436"/>
              </a:cubicBezTo>
              <a:cubicBezTo>
                <a:pt x="1808337" y="223305"/>
                <a:pt x="1819564" y="230909"/>
                <a:pt x="1828800" y="240146"/>
              </a:cubicBezTo>
              <a:cubicBezTo>
                <a:pt x="1838057" y="267915"/>
                <a:pt x="1836616" y="271692"/>
                <a:pt x="1856509" y="295564"/>
              </a:cubicBezTo>
              <a:cubicBezTo>
                <a:pt x="1864871" y="305599"/>
                <a:pt x="1876199" y="312962"/>
                <a:pt x="1884218" y="323273"/>
              </a:cubicBezTo>
              <a:cubicBezTo>
                <a:pt x="1897848" y="340798"/>
                <a:pt x="1908849" y="360218"/>
                <a:pt x="1921164" y="378691"/>
              </a:cubicBezTo>
              <a:lnTo>
                <a:pt x="1939637" y="406400"/>
              </a:lnTo>
              <a:lnTo>
                <a:pt x="1976582" y="461818"/>
              </a:lnTo>
              <a:lnTo>
                <a:pt x="1995055" y="489527"/>
              </a:lnTo>
              <a:cubicBezTo>
                <a:pt x="2017015" y="555409"/>
                <a:pt x="1985877" y="475762"/>
                <a:pt x="2032000" y="544946"/>
              </a:cubicBezTo>
              <a:cubicBezTo>
                <a:pt x="2037401" y="553047"/>
                <a:pt x="2036406" y="564202"/>
                <a:pt x="2041237" y="572655"/>
              </a:cubicBezTo>
              <a:cubicBezTo>
                <a:pt x="2057036" y="600302"/>
                <a:pt x="2074817" y="615471"/>
                <a:pt x="2096655" y="637309"/>
              </a:cubicBezTo>
              <a:cubicBezTo>
                <a:pt x="2102812" y="649624"/>
                <a:pt x="2107489" y="662799"/>
                <a:pt x="2115127" y="674255"/>
              </a:cubicBezTo>
              <a:cubicBezTo>
                <a:pt x="2132205" y="699872"/>
                <a:pt x="2153468" y="722528"/>
                <a:pt x="2170546" y="748146"/>
              </a:cubicBezTo>
              <a:lnTo>
                <a:pt x="2189018" y="775855"/>
              </a:lnTo>
              <a:cubicBezTo>
                <a:pt x="2213309" y="873013"/>
                <a:pt x="2177048" y="754904"/>
                <a:pt x="2225964" y="840509"/>
              </a:cubicBezTo>
              <a:cubicBezTo>
                <a:pt x="2232262" y="851531"/>
                <a:pt x="2229523" y="866101"/>
                <a:pt x="2235200" y="877455"/>
              </a:cubicBezTo>
              <a:cubicBezTo>
                <a:pt x="2245129" y="897313"/>
                <a:pt x="2272146" y="932873"/>
                <a:pt x="2272146" y="932873"/>
              </a:cubicBezTo>
              <a:cubicBezTo>
                <a:pt x="2289080" y="983677"/>
                <a:pt x="2271206" y="938156"/>
                <a:pt x="2299855" y="988291"/>
              </a:cubicBezTo>
              <a:cubicBezTo>
                <a:pt x="2306686" y="1000245"/>
                <a:pt x="2311389" y="1013343"/>
                <a:pt x="2318327" y="1025236"/>
              </a:cubicBezTo>
              <a:cubicBezTo>
                <a:pt x="2332962" y="1050325"/>
                <a:pt x="2351520" y="1073148"/>
                <a:pt x="2364509" y="1099127"/>
              </a:cubicBezTo>
              <a:cubicBezTo>
                <a:pt x="2387946" y="1146002"/>
                <a:pt x="2375344" y="1124617"/>
                <a:pt x="2401455" y="1163782"/>
              </a:cubicBezTo>
              <a:cubicBezTo>
                <a:pt x="2424670" y="1233429"/>
                <a:pt x="2393354" y="1147581"/>
                <a:pt x="2429164" y="1219200"/>
              </a:cubicBezTo>
              <a:cubicBezTo>
                <a:pt x="2467404" y="1295680"/>
                <a:pt x="2403932" y="1195207"/>
                <a:pt x="2456873" y="1274618"/>
              </a:cubicBezTo>
              <a:cubicBezTo>
                <a:pt x="2480089" y="1344268"/>
                <a:pt x="2448771" y="1258413"/>
                <a:pt x="2484582" y="1330036"/>
              </a:cubicBezTo>
              <a:cubicBezTo>
                <a:pt x="2488936" y="1338744"/>
                <a:pt x="2489464" y="1349038"/>
                <a:pt x="2493818" y="1357746"/>
              </a:cubicBezTo>
              <a:cubicBezTo>
                <a:pt x="2498782" y="1367675"/>
                <a:pt x="2506783" y="1375817"/>
                <a:pt x="2512291" y="1385455"/>
              </a:cubicBezTo>
              <a:cubicBezTo>
                <a:pt x="2519122" y="1397409"/>
                <a:pt x="2525172" y="1409818"/>
                <a:pt x="2530764" y="1422400"/>
              </a:cubicBezTo>
              <a:cubicBezTo>
                <a:pt x="2537498" y="1437551"/>
                <a:pt x="2543415" y="1453058"/>
                <a:pt x="2549237" y="1468582"/>
              </a:cubicBezTo>
              <a:cubicBezTo>
                <a:pt x="2552655" y="1477698"/>
                <a:pt x="2553073" y="1488190"/>
                <a:pt x="2558473" y="1496291"/>
              </a:cubicBezTo>
              <a:cubicBezTo>
                <a:pt x="2565719" y="1507159"/>
                <a:pt x="2576946" y="1514764"/>
                <a:pt x="2586182" y="1524000"/>
              </a:cubicBezTo>
              <a:cubicBezTo>
                <a:pt x="2589261" y="1533236"/>
                <a:pt x="2590690" y="1543198"/>
                <a:pt x="2595418" y="1551709"/>
              </a:cubicBezTo>
              <a:cubicBezTo>
                <a:pt x="2606200" y="1571117"/>
                <a:pt x="2620049" y="1588654"/>
                <a:pt x="2632364" y="1607127"/>
              </a:cubicBezTo>
              <a:cubicBezTo>
                <a:pt x="2638522" y="1616363"/>
                <a:pt x="2645873" y="1624907"/>
                <a:pt x="2650837" y="1634836"/>
              </a:cubicBezTo>
              <a:cubicBezTo>
                <a:pt x="2658083" y="1649328"/>
                <a:pt x="2674725" y="1686434"/>
                <a:pt x="2687782" y="1699491"/>
              </a:cubicBezTo>
              <a:cubicBezTo>
                <a:pt x="2695631" y="1707340"/>
                <a:pt x="2706255" y="1711806"/>
                <a:pt x="2715491" y="1717964"/>
              </a:cubicBezTo>
              <a:cubicBezTo>
                <a:pt x="2718570" y="1727200"/>
                <a:pt x="2717843" y="1738789"/>
                <a:pt x="2724727" y="1745673"/>
              </a:cubicBezTo>
              <a:cubicBezTo>
                <a:pt x="2756485" y="1777430"/>
                <a:pt x="2773012" y="1780240"/>
                <a:pt x="2807855" y="1791855"/>
              </a:cubicBezTo>
              <a:cubicBezTo>
                <a:pt x="2817091" y="1785697"/>
                <a:pt x="2827715" y="1781231"/>
                <a:pt x="2835564" y="1773382"/>
              </a:cubicBezTo>
              <a:cubicBezTo>
                <a:pt x="2897140" y="1711806"/>
                <a:pt x="2807855" y="1776461"/>
                <a:pt x="2881746" y="1727200"/>
              </a:cubicBezTo>
              <a:cubicBezTo>
                <a:pt x="2904961" y="1657553"/>
                <a:pt x="2873645" y="1743401"/>
                <a:pt x="2909455" y="1671782"/>
              </a:cubicBezTo>
              <a:cubicBezTo>
                <a:pt x="2947695" y="1595302"/>
                <a:pt x="2884223" y="1695775"/>
                <a:pt x="2937164" y="1616364"/>
              </a:cubicBezTo>
              <a:cubicBezTo>
                <a:pt x="2957546" y="1514453"/>
                <a:pt x="2945708" y="1553787"/>
                <a:pt x="2964873" y="1496291"/>
              </a:cubicBezTo>
              <a:cubicBezTo>
                <a:pt x="2971031" y="1453188"/>
                <a:pt x="2974807" y="1409677"/>
                <a:pt x="2983346" y="1366982"/>
              </a:cubicBezTo>
              <a:cubicBezTo>
                <a:pt x="2986425" y="1351588"/>
                <a:pt x="2989177" y="1336125"/>
                <a:pt x="2992582" y="1320800"/>
              </a:cubicBezTo>
              <a:cubicBezTo>
                <a:pt x="2995336" y="1308408"/>
                <a:pt x="2999731" y="1296376"/>
                <a:pt x="3001818" y="1283855"/>
              </a:cubicBezTo>
              <a:cubicBezTo>
                <a:pt x="3005899" y="1259371"/>
                <a:pt x="3008456" y="1234650"/>
                <a:pt x="3011055" y="1209964"/>
              </a:cubicBezTo>
              <a:cubicBezTo>
                <a:pt x="3014615" y="1176145"/>
                <a:pt x="3015482" y="1142029"/>
                <a:pt x="3020291" y="1108364"/>
              </a:cubicBezTo>
              <a:cubicBezTo>
                <a:pt x="3021668" y="1098726"/>
                <a:pt x="3027166" y="1090100"/>
                <a:pt x="3029527" y="1080655"/>
              </a:cubicBezTo>
              <a:cubicBezTo>
                <a:pt x="3033335" y="1065425"/>
                <a:pt x="3035234" y="1049770"/>
                <a:pt x="3038764" y="1034473"/>
              </a:cubicBezTo>
              <a:cubicBezTo>
                <a:pt x="3040937" y="1025059"/>
                <a:pt x="3065333" y="920728"/>
                <a:pt x="3075709" y="905164"/>
              </a:cubicBezTo>
              <a:lnTo>
                <a:pt x="3094182" y="877455"/>
              </a:lnTo>
              <a:cubicBezTo>
                <a:pt x="3097261" y="868219"/>
                <a:pt x="3098690" y="858257"/>
                <a:pt x="3103418" y="849746"/>
              </a:cubicBezTo>
              <a:cubicBezTo>
                <a:pt x="3114200" y="830338"/>
                <a:pt x="3128049" y="812800"/>
                <a:pt x="3140364" y="794327"/>
              </a:cubicBezTo>
              <a:cubicBezTo>
                <a:pt x="3146522" y="785091"/>
                <a:pt x="3150988" y="774467"/>
                <a:pt x="3158837" y="766618"/>
              </a:cubicBezTo>
              <a:lnTo>
                <a:pt x="3214255" y="711200"/>
              </a:lnTo>
              <a:lnTo>
                <a:pt x="3241964" y="683491"/>
              </a:lnTo>
              <a:cubicBezTo>
                <a:pt x="3251200" y="674255"/>
                <a:pt x="3257281" y="659912"/>
                <a:pt x="3269673" y="655782"/>
              </a:cubicBezTo>
              <a:lnTo>
                <a:pt x="3297382" y="646546"/>
              </a:lnTo>
              <a:cubicBezTo>
                <a:pt x="3338860" y="605066"/>
                <a:pt x="3312698" y="622968"/>
                <a:pt x="3380509" y="600364"/>
              </a:cubicBezTo>
              <a:lnTo>
                <a:pt x="3408218" y="591127"/>
              </a:lnTo>
              <a:cubicBezTo>
                <a:pt x="3420533" y="594206"/>
                <a:pt x="3433005" y="596716"/>
                <a:pt x="3445164" y="600364"/>
              </a:cubicBezTo>
              <a:cubicBezTo>
                <a:pt x="3463815" y="605959"/>
                <a:pt x="3500582" y="618836"/>
                <a:pt x="3500582" y="618836"/>
              </a:cubicBezTo>
              <a:cubicBezTo>
                <a:pt x="3648363" y="717359"/>
                <a:pt x="3469794" y="588048"/>
                <a:pt x="3592946" y="711200"/>
              </a:cubicBezTo>
              <a:lnTo>
                <a:pt x="3648364" y="766618"/>
              </a:lnTo>
              <a:cubicBezTo>
                <a:pt x="3668176" y="826057"/>
                <a:pt x="3642068" y="761498"/>
                <a:pt x="3685309" y="822036"/>
              </a:cubicBezTo>
              <a:cubicBezTo>
                <a:pt x="3693312" y="833240"/>
                <a:pt x="3696484" y="847306"/>
                <a:pt x="3703782" y="858982"/>
              </a:cubicBezTo>
              <a:cubicBezTo>
                <a:pt x="3723529" y="890578"/>
                <a:pt x="3734012" y="898448"/>
                <a:pt x="3759200" y="923636"/>
              </a:cubicBezTo>
              <a:cubicBezTo>
                <a:pt x="3762279" y="932873"/>
                <a:pt x="3763709" y="942835"/>
                <a:pt x="3768437" y="951346"/>
              </a:cubicBezTo>
              <a:cubicBezTo>
                <a:pt x="3779219" y="970753"/>
                <a:pt x="3805382" y="1006764"/>
                <a:pt x="3805382" y="1006764"/>
              </a:cubicBezTo>
              <a:cubicBezTo>
                <a:pt x="3808461" y="1016000"/>
                <a:pt x="3809890" y="1025962"/>
                <a:pt x="3814618" y="1034473"/>
              </a:cubicBezTo>
              <a:cubicBezTo>
                <a:pt x="3825400" y="1053881"/>
                <a:pt x="3851564" y="1089891"/>
                <a:pt x="3851564" y="1089891"/>
              </a:cubicBezTo>
              <a:cubicBezTo>
                <a:pt x="3870786" y="1166781"/>
                <a:pt x="3847380" y="1090759"/>
                <a:pt x="3879273" y="1154546"/>
              </a:cubicBezTo>
              <a:cubicBezTo>
                <a:pt x="3883627" y="1163254"/>
                <a:pt x="3885834" y="1172894"/>
                <a:pt x="3888509" y="1182255"/>
              </a:cubicBezTo>
              <a:cubicBezTo>
                <a:pt x="3891996" y="1194461"/>
                <a:pt x="3892069" y="1207846"/>
                <a:pt x="3897746" y="1219200"/>
              </a:cubicBezTo>
              <a:cubicBezTo>
                <a:pt x="3907675" y="1239057"/>
                <a:pt x="3934691" y="1274618"/>
                <a:pt x="3934691" y="1274618"/>
              </a:cubicBezTo>
              <a:cubicBezTo>
                <a:pt x="3956348" y="1339591"/>
                <a:pt x="3928164" y="1259392"/>
                <a:pt x="3962400" y="1339273"/>
              </a:cubicBezTo>
              <a:cubicBezTo>
                <a:pt x="3985345" y="1392809"/>
                <a:pt x="3954610" y="1341441"/>
                <a:pt x="3990109" y="1394691"/>
              </a:cubicBezTo>
              <a:cubicBezTo>
                <a:pt x="4018998" y="1510237"/>
                <a:pt x="3982071" y="1366552"/>
                <a:pt x="4008582" y="1459346"/>
              </a:cubicBezTo>
              <a:cubicBezTo>
                <a:pt x="4012069" y="1471552"/>
                <a:pt x="4013361" y="1484405"/>
                <a:pt x="4017818" y="1496291"/>
              </a:cubicBezTo>
              <a:cubicBezTo>
                <a:pt x="4022653" y="1509183"/>
                <a:pt x="4030133" y="1520921"/>
                <a:pt x="4036291" y="1533236"/>
              </a:cubicBezTo>
              <a:cubicBezTo>
                <a:pt x="4062804" y="1639293"/>
                <a:pt x="4025732" y="1508602"/>
                <a:pt x="4064000" y="1597891"/>
              </a:cubicBezTo>
              <a:cubicBezTo>
                <a:pt x="4069001" y="1609559"/>
                <a:pt x="4068780" y="1622950"/>
                <a:pt x="4073237" y="1634836"/>
              </a:cubicBezTo>
              <a:cubicBezTo>
                <a:pt x="4078072" y="1647728"/>
                <a:pt x="4086595" y="1658998"/>
                <a:pt x="4091709" y="1671782"/>
              </a:cubicBezTo>
              <a:cubicBezTo>
                <a:pt x="4098941" y="1689861"/>
                <a:pt x="4104024" y="1708727"/>
                <a:pt x="4110182" y="1727200"/>
              </a:cubicBezTo>
              <a:cubicBezTo>
                <a:pt x="4113261" y="1736436"/>
                <a:pt x="4114017" y="1746808"/>
                <a:pt x="4119418" y="1754909"/>
              </a:cubicBezTo>
              <a:lnTo>
                <a:pt x="4137891" y="1782618"/>
              </a:lnTo>
              <a:cubicBezTo>
                <a:pt x="4144049" y="1801091"/>
                <a:pt x="4145563" y="1821834"/>
                <a:pt x="4156364" y="1838036"/>
              </a:cubicBezTo>
              <a:cubicBezTo>
                <a:pt x="4168679" y="1856509"/>
                <a:pt x="4186288" y="1872393"/>
                <a:pt x="4193309" y="1893455"/>
              </a:cubicBezTo>
              <a:cubicBezTo>
                <a:pt x="4196388" y="1902691"/>
                <a:pt x="4197818" y="1912653"/>
                <a:pt x="4202546" y="1921164"/>
              </a:cubicBezTo>
              <a:cubicBezTo>
                <a:pt x="4230166" y="1970880"/>
                <a:pt x="4233541" y="1970632"/>
                <a:pt x="4267200" y="2004291"/>
              </a:cubicBezTo>
              <a:cubicBezTo>
                <a:pt x="4284866" y="2057285"/>
                <a:pt x="4263786" y="2007817"/>
                <a:pt x="4304146" y="2059709"/>
              </a:cubicBezTo>
              <a:cubicBezTo>
                <a:pt x="4317776" y="2077234"/>
                <a:pt x="4325392" y="2099428"/>
                <a:pt x="4341091" y="2115127"/>
              </a:cubicBezTo>
              <a:cubicBezTo>
                <a:pt x="4409847" y="2183883"/>
                <a:pt x="4325417" y="2096840"/>
                <a:pt x="4396509" y="2179782"/>
              </a:cubicBezTo>
              <a:cubicBezTo>
                <a:pt x="4405010" y="2189700"/>
                <a:pt x="4415856" y="2197456"/>
                <a:pt x="4424218" y="2207491"/>
              </a:cubicBezTo>
              <a:cubicBezTo>
                <a:pt x="4462703" y="2253673"/>
                <a:pt x="4419600" y="2219806"/>
                <a:pt x="4470400" y="2253673"/>
              </a:cubicBezTo>
              <a:cubicBezTo>
                <a:pt x="4495782" y="2304435"/>
                <a:pt x="4494017" y="2310642"/>
                <a:pt x="4553527" y="2355273"/>
              </a:cubicBezTo>
              <a:cubicBezTo>
                <a:pt x="4565842" y="2364509"/>
                <a:pt x="4579588" y="2372097"/>
                <a:pt x="4590473" y="2382982"/>
              </a:cubicBezTo>
              <a:cubicBezTo>
                <a:pt x="4601358" y="2393867"/>
                <a:pt x="4607827" y="2408537"/>
                <a:pt x="4618182" y="2419927"/>
              </a:cubicBezTo>
              <a:cubicBezTo>
                <a:pt x="4638684" y="2442479"/>
                <a:pt x="4665931" y="2459222"/>
                <a:pt x="4682837" y="2484582"/>
              </a:cubicBezTo>
              <a:cubicBezTo>
                <a:pt x="4707466" y="2521527"/>
                <a:pt x="4692073" y="2506133"/>
                <a:pt x="4729018" y="2530764"/>
              </a:cubicBezTo>
              <a:cubicBezTo>
                <a:pt x="4781359" y="2609275"/>
                <a:pt x="4695149" y="2487658"/>
                <a:pt x="4802909" y="2595418"/>
              </a:cubicBezTo>
              <a:lnTo>
                <a:pt x="4886037" y="2678546"/>
              </a:lnTo>
              <a:cubicBezTo>
                <a:pt x="4895273" y="2687782"/>
                <a:pt x="4902063" y="2700414"/>
                <a:pt x="4913746" y="2706255"/>
              </a:cubicBezTo>
              <a:lnTo>
                <a:pt x="4950691" y="2724727"/>
              </a:lnTo>
              <a:cubicBezTo>
                <a:pt x="4956849" y="2733963"/>
                <a:pt x="4960496" y="2745501"/>
                <a:pt x="4969164" y="2752436"/>
              </a:cubicBezTo>
              <a:cubicBezTo>
                <a:pt x="4976767" y="2758518"/>
                <a:pt x="4988165" y="2757319"/>
                <a:pt x="4996873" y="2761673"/>
              </a:cubicBezTo>
              <a:cubicBezTo>
                <a:pt x="5006802" y="2766638"/>
                <a:pt x="5015346" y="2773988"/>
                <a:pt x="5024582" y="2780146"/>
              </a:cubicBezTo>
              <a:cubicBezTo>
                <a:pt x="5030740" y="2789382"/>
                <a:pt x="5034701" y="2800545"/>
                <a:pt x="5043055" y="2807855"/>
              </a:cubicBezTo>
              <a:cubicBezTo>
                <a:pt x="5059763" y="2822475"/>
                <a:pt x="5098473" y="2844800"/>
                <a:pt x="5098473" y="2844800"/>
              </a:cubicBezTo>
              <a:cubicBezTo>
                <a:pt x="5104631" y="2854036"/>
                <a:pt x="5107533" y="2866626"/>
                <a:pt x="5116946" y="2872509"/>
              </a:cubicBezTo>
              <a:cubicBezTo>
                <a:pt x="5133458" y="2882829"/>
                <a:pt x="5172364" y="2890982"/>
                <a:pt x="5172364" y="2890982"/>
              </a:cubicBezTo>
              <a:cubicBezTo>
                <a:pt x="5216325" y="2920290"/>
                <a:pt x="5182797" y="2902425"/>
                <a:pt x="5237018" y="2918691"/>
              </a:cubicBezTo>
              <a:cubicBezTo>
                <a:pt x="5255669" y="2924286"/>
                <a:pt x="5273964" y="2931006"/>
                <a:pt x="5292437" y="2937164"/>
              </a:cubicBezTo>
              <a:cubicBezTo>
                <a:pt x="5301673" y="2940243"/>
                <a:pt x="5310701" y="2944039"/>
                <a:pt x="5320146" y="2946400"/>
              </a:cubicBezTo>
              <a:cubicBezTo>
                <a:pt x="5332461" y="2949479"/>
                <a:pt x="5344932" y="2951988"/>
                <a:pt x="5357091" y="2955636"/>
              </a:cubicBezTo>
              <a:cubicBezTo>
                <a:pt x="5357141" y="2955651"/>
                <a:pt x="5426339" y="2978720"/>
                <a:pt x="5440218" y="2983346"/>
              </a:cubicBezTo>
              <a:lnTo>
                <a:pt x="5467927" y="2992582"/>
              </a:lnTo>
              <a:cubicBezTo>
                <a:pt x="5501365" y="3014874"/>
                <a:pt x="5485708" y="3006090"/>
                <a:pt x="5514109" y="3020291"/>
              </a:cubicBezTo>
            </a:path>
          </a:pathLst>
        </a:custGeom>
        <a:solidFill xmlns:a="http://schemas.openxmlformats.org/drawingml/2006/main">
          <a:schemeClr val="accent3">
            <a:lumMod val="40000"/>
            <a:lumOff val="60000"/>
          </a:schemeClr>
        </a:solidFill>
      </cdr:spPr>
      <cdr:style>
        <a:lnRef xmlns:a="http://schemas.openxmlformats.org/drawingml/2006/main" idx="3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2">
          <a:schemeClr val="accent3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75335-E588-4B21-AE73-CE50E297012E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7FD92-2F31-4173-B516-B1901B2D4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1FDDA-15EF-44D8-BDFD-954280B606B1}" type="slidenum">
              <a:rPr lang="en-US"/>
              <a:pPr/>
              <a:t>35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F91E6A-FC80-4D53-801B-35517C47CB4F}" type="slidenum">
              <a:rPr lang="en-US"/>
              <a:pPr/>
              <a:t>59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3B61B-C5F4-46D4-9EC4-E4CE4F82C0CF}" type="slidenum">
              <a:rPr lang="en-US"/>
              <a:pPr/>
              <a:t>60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1FDDA-15EF-44D8-BDFD-954280B606B1}" type="slidenum">
              <a:rPr lang="en-US"/>
              <a:pPr/>
              <a:t>61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1FDDA-15EF-44D8-BDFD-954280B606B1}" type="slidenum">
              <a:rPr lang="en-US"/>
              <a:pPr/>
              <a:t>66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1FDDA-15EF-44D8-BDFD-954280B606B1}" type="slidenum">
              <a:rPr lang="en-US"/>
              <a:pPr/>
              <a:t>67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8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3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1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78486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733800"/>
            <a:ext cx="78486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82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4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9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6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9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25B6B-BB71-45DF-B587-69459BD9B42D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1C126-7B20-46A6-9037-C8CEA8D16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4618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800600"/>
            <a:ext cx="7391399" cy="1371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685800"/>
            <a:ext cx="5950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“To </a:t>
            </a:r>
            <a:r>
              <a:rPr lang="en-US" sz="2800" dirty="0"/>
              <a:t>be is to be the value of a variable</a:t>
            </a:r>
            <a:r>
              <a:rPr lang="en-US" sz="2800" dirty="0" smtClean="0"/>
              <a:t>.”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- William </a:t>
            </a:r>
            <a:r>
              <a:rPr lang="en-US" sz="2800" dirty="0" err="1" smtClean="0"/>
              <a:t>Quine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56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3" name="Rounded Rectangle 2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decodeunicode.org/de/u+2713/data/glyph/196x196/2713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upload.wikimedia.org/wikipedia/en/thumb/f/fb/Yes_check.svg/600px-Yes_check.sv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 descr="http://upload.wikimedia.org/wikipedia/en/thumb/f/fb/Yes_check.svg/600px-Yes_check.svg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3" name="Rounded Rectangle 2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decodeunicode.org/de/u+2713/data/glyph/196x196/2713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upload.wikimedia.org/wikipedia/en/thumb/f/fb/Yes_check.svg/600px-Yes_check.sv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 descr="http://upload.wikimedia.org/wikipedia/en/thumb/f/fb/Yes_check.svg/600px-Yes_check.svg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667" l="11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09800"/>
            <a:ext cx="800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4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4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 descr="http://damesofdialogue.files.wordpress.com/2009/11/pbj-frie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99309"/>
            <a:ext cx="5543550" cy="413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21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28600" y="-76200"/>
            <a:ext cx="9601200" cy="7086600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607"/>
          <a:stretch/>
        </p:blipFill>
        <p:spPr bwMode="auto">
          <a:xfrm>
            <a:off x="1600200" y="685800"/>
            <a:ext cx="5486400" cy="3101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3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5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911927" y="1752600"/>
            <a:ext cx="2133600" cy="1600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 descr="https://fbcdn-sphotos-g-a.akamaihd.net/hphotos-ak-frc1/228756_828723688923_136633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0"/>
            <a:ext cx="10201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86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 descr="https://fbcdn-sphotos-g-a.akamaihd.net/hphotos-ak-frc1/228756_828723688923_136633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0"/>
            <a:ext cx="10201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3845" y="1535544"/>
            <a:ext cx="101822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Chris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796468" y="1231612"/>
            <a:ext cx="11314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Claire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417103" y="3419764"/>
            <a:ext cx="118974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Home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16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Announcements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1828800"/>
            <a:ext cx="63565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err="1" smtClean="0"/>
              <a:t>Pset</a:t>
            </a:r>
            <a:r>
              <a:rPr lang="en-US" sz="2800" dirty="0" smtClean="0"/>
              <a:t> 1 and </a:t>
            </a:r>
            <a:r>
              <a:rPr lang="en-US" sz="2800" dirty="0" err="1" smtClean="0"/>
              <a:t>prog</a:t>
            </a:r>
            <a:r>
              <a:rPr lang="en-US" sz="2800" dirty="0" smtClean="0"/>
              <a:t> 1 were due yesterday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err="1" smtClean="0"/>
              <a:t>Pset</a:t>
            </a:r>
            <a:r>
              <a:rPr lang="en-US" sz="2800" dirty="0" smtClean="0"/>
              <a:t> 2 and </a:t>
            </a:r>
            <a:r>
              <a:rPr lang="en-US" sz="2800" dirty="0" err="1" smtClean="0"/>
              <a:t>prog</a:t>
            </a:r>
            <a:r>
              <a:rPr lang="en-US" sz="2800" dirty="0" smtClean="0"/>
              <a:t> 2 are going out today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Tiny (intro) email backlog</a:t>
            </a: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Probability Review is… TBA still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Mistake on Alpha / Beta agent algorithm</a:t>
            </a:r>
          </a:p>
        </p:txBody>
      </p:sp>
    </p:spTree>
    <p:extLst>
      <p:ext uri="{BB962C8B-B14F-4D97-AF65-F5344CB8AC3E}">
        <p14:creationId xmlns:p14="http://schemas.microsoft.com/office/powerpoint/2010/main" val="4174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fbcdn-sphotos-g-a.akamaihd.net/hphotos-ak-frc1/228756_828723688923_1366339_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02" b="100000" l="4306" r="80417">
                        <a14:foregroundMark x1="23194" y1="44835" x2="23194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9635206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0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http://waittfoundation.org/wp-content/blogs.dir/9/files/ocean/o5-ice-shee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1524000"/>
            <a:ext cx="14287500" cy="89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https://fbcdn-sphotos-g-a.akamaihd.net/hphotos-ak-frc1/228756_828723688923_1366339_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02" b="100000" l="4306" r="80417">
                        <a14:foregroundMark x1="23194" y1="44835" x2="23194" y2="3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748563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41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2057400"/>
            <a:ext cx="327046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3270636" cy="328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Motivating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67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647825"/>
            <a:ext cx="72294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4473" y="4648200"/>
            <a:ext cx="69342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Motivating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14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613569"/>
            <a:ext cx="72199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685800"/>
            <a:ext cx="69342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5334000"/>
            <a:ext cx="3962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Commutatively: the order of application of actions has no effect on outcome</a:t>
            </a:r>
          </a:p>
        </p:txBody>
      </p:sp>
    </p:spTree>
    <p:extLst>
      <p:ext uri="{BB962C8B-B14F-4D97-AF65-F5344CB8AC3E}">
        <p14:creationId xmlns:p14="http://schemas.microsoft.com/office/powerpoint/2010/main" val="250577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40080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96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3829" y="2006025"/>
            <a:ext cx="557634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Interesting in their own right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3377625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Introduction to variable based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749225"/>
            <a:ext cx="8153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Inference is very similar to … [super secret stuff]</a:t>
            </a:r>
          </a:p>
        </p:txBody>
      </p:sp>
    </p:spTree>
    <p:extLst>
      <p:ext uri="{BB962C8B-B14F-4D97-AF65-F5344CB8AC3E}">
        <p14:creationId xmlns:p14="http://schemas.microsoft.com/office/powerpoint/2010/main" val="27401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1676400"/>
            <a:ext cx="4114800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Formalization</a:t>
            </a:r>
          </a:p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Inference</a:t>
            </a:r>
          </a:p>
          <a:p>
            <a:pPr marL="742950" lvl="1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Search</a:t>
            </a:r>
          </a:p>
          <a:p>
            <a:pPr marL="742950" lvl="1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Improved Search</a:t>
            </a:r>
          </a:p>
          <a:p>
            <a:pPr marL="742950" lvl="1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Arc Consistency</a:t>
            </a:r>
          </a:p>
          <a:p>
            <a:pPr marL="742950" lvl="1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Graph Structure</a:t>
            </a:r>
          </a:p>
          <a:p>
            <a:pPr marL="742950" lvl="1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Genetic Algorithms</a:t>
            </a:r>
          </a:p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Weighted CSPs</a:t>
            </a:r>
          </a:p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r>
              <a:rPr lang="en-US" sz="3200" dirty="0" smtClean="0"/>
              <a:t>Image Segmentation</a:t>
            </a:r>
          </a:p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endParaRPr lang="en-US" sz="3200" dirty="0" smtClean="0"/>
          </a:p>
          <a:p>
            <a:pPr marL="285750" indent="-285750">
              <a:lnSpc>
                <a:spcPts val="4000"/>
              </a:lnSpc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2743200" y="2743200"/>
            <a:ext cx="4114800" cy="2514600"/>
          </a:xfrm>
          <a:prstGeom prst="roundRect">
            <a:avLst/>
          </a:prstGeom>
          <a:solidFill>
            <a:srgbClr val="DCE6F2">
              <a:alpha val="23137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59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28800" y="1295400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8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29620"/>
          <a:stretch/>
        </p:blipFill>
        <p:spPr bwMode="auto">
          <a:xfrm>
            <a:off x="833438" y="1754909"/>
            <a:ext cx="7477125" cy="273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Formally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759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391400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node, depth, alpha, beta,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node.isTerminal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node.utility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node.utility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depth == 0: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self.getHeuristic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(node)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action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child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value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(child, depth -1, alpha, beta,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alpha = 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(alpha, value)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 &lt;= alpha: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break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alpha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action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node.getLegalActions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child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node.getSuccessorState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(action)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value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self.miniMax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(child, depth -1, alpha, beta,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beta = 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(value, beta)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 &lt;= alpha: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break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Alpha Beta Pruning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76400" y="2057400"/>
            <a:ext cx="32004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node.utility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06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8"/>
          <a:stretch/>
        </p:blipFill>
        <p:spPr bwMode="auto">
          <a:xfrm>
            <a:off x="833438" y="1662544"/>
            <a:ext cx="7477125" cy="426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Factor Graphs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96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10176" r="-348" b="-10176"/>
          <a:stretch/>
        </p:blipFill>
        <p:spPr bwMode="auto">
          <a:xfrm>
            <a:off x="1034473" y="1585480"/>
            <a:ext cx="71247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Domains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2292" name="Picture 4" descr="http://upload.wikimedia.org/wikipedia/commons/4/46/Linear_programming_polytop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946" y="3276599"/>
            <a:ext cx="2801126" cy="27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images6.fanpop.com/image/photos/33000000/Love-Wallpapers-love-33002117-1600-1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900055"/>
            <a:ext cx="3451386" cy="215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7"/>
          <a:stretch/>
        </p:blipFill>
        <p:spPr bwMode="auto">
          <a:xfrm>
            <a:off x="981075" y="1634836"/>
            <a:ext cx="7181850" cy="4346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Constraints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66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61473"/>
            <a:ext cx="3781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5" y="4191000"/>
            <a:ext cx="8650288" cy="19700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Variables</a:t>
            </a:r>
            <a:r>
              <a:rPr lang="en-US" sz="2000" dirty="0"/>
              <a:t> </a:t>
            </a:r>
            <a:r>
              <a:rPr lang="en-US" sz="2000" i="1" dirty="0"/>
              <a:t>WA, NT, Q, NSW, V, SA, T</a:t>
            </a:r>
            <a:r>
              <a:rPr lang="en-US" sz="2000" dirty="0"/>
              <a:t>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Domains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i="1" baseline="-25000" dirty="0"/>
              <a:t>i</a:t>
            </a:r>
            <a:r>
              <a:rPr lang="en-US" sz="2000" dirty="0"/>
              <a:t> = {</a:t>
            </a:r>
            <a:r>
              <a:rPr lang="en-US" sz="2000" dirty="0" err="1"/>
              <a:t>red,green,blue</a:t>
            </a:r>
            <a:r>
              <a:rPr lang="en-US" sz="2000" dirty="0"/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Constraints</a:t>
            </a:r>
            <a:r>
              <a:rPr lang="en-US" sz="2000" dirty="0"/>
              <a:t>: adjacent regions must have different </a:t>
            </a:r>
            <a:r>
              <a:rPr lang="en-US" sz="2000" dirty="0" smtClean="0"/>
              <a:t>colors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e.g., WA </a:t>
            </a:r>
            <a:r>
              <a:rPr lang="en-US" sz="2000" dirty="0">
                <a:cs typeface="Arial" charset="0"/>
              </a:rPr>
              <a:t>≠</a:t>
            </a:r>
            <a:r>
              <a:rPr lang="en-US" sz="2000" dirty="0"/>
              <a:t> NT, or (WA,NT) in {(</a:t>
            </a:r>
            <a:r>
              <a:rPr lang="en-US" sz="2000" dirty="0" err="1"/>
              <a:t>red,green</a:t>
            </a:r>
            <a:r>
              <a:rPr lang="en-US" sz="2000" dirty="0"/>
              <a:t>),(</a:t>
            </a:r>
            <a:r>
              <a:rPr lang="en-US" sz="2000" dirty="0" err="1"/>
              <a:t>red,blue</a:t>
            </a:r>
            <a:r>
              <a:rPr lang="en-US" sz="2000" dirty="0"/>
              <a:t>),(</a:t>
            </a:r>
            <a:r>
              <a:rPr lang="en-US" sz="2000" dirty="0" err="1"/>
              <a:t>green,red</a:t>
            </a:r>
            <a:r>
              <a:rPr lang="en-US" sz="2000" dirty="0"/>
              <a:t>), (</a:t>
            </a:r>
            <a:r>
              <a:rPr lang="en-US" sz="2000" dirty="0" err="1"/>
              <a:t>green,blue</a:t>
            </a:r>
            <a:r>
              <a:rPr lang="en-US" sz="2000" dirty="0"/>
              <a:t>),(</a:t>
            </a:r>
            <a:r>
              <a:rPr lang="en-US" sz="2000" dirty="0" err="1"/>
              <a:t>blue,red</a:t>
            </a:r>
            <a:r>
              <a:rPr lang="en-US" sz="2000" dirty="0"/>
              <a:t>),(</a:t>
            </a:r>
            <a:r>
              <a:rPr lang="en-US" sz="2000" dirty="0" err="1"/>
              <a:t>blue,green</a:t>
            </a:r>
            <a:r>
              <a:rPr lang="en-US" sz="2000" dirty="0"/>
              <a:t>)}
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Example: Map Coloring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37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9093-5E13-47F8-851B-4D0DD656766A}" type="slidenum">
              <a:rPr lang="en-US"/>
              <a:pPr/>
              <a:t>34</a:t>
            </a:fld>
            <a:endParaRPr lang="en-US"/>
          </a:p>
        </p:txBody>
      </p:sp>
      <p:pic>
        <p:nvPicPr>
          <p:cNvPr id="11269" name="Picture 5" descr="cryptarithmet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29"/>
          <a:stretch/>
        </p:blipFill>
        <p:spPr bwMode="auto">
          <a:xfrm>
            <a:off x="6172200" y="1273391"/>
            <a:ext cx="1881909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265362"/>
            <a:ext cx="8570913" cy="30559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accent2"/>
                </a:solidFill>
              </a:rPr>
              <a:t>Variables</a:t>
            </a:r>
            <a:r>
              <a:rPr lang="en-US" sz="2400" dirty="0"/>
              <a:t>:</a:t>
            </a:r>
            <a:r>
              <a:rPr lang="en-US" sz="2400" i="1" dirty="0"/>
              <a:t> F T U W </a:t>
            </a:r>
            <a:r>
              <a:rPr lang="en-US" sz="2400" i="1" dirty="0" smtClean="0"/>
              <a:t> R </a:t>
            </a:r>
            <a:r>
              <a:rPr lang="en-US" sz="2400" i="1" dirty="0"/>
              <a:t>O X</a:t>
            </a:r>
            <a:r>
              <a:rPr lang="en-US" sz="2400" i="1" baseline="-25000" dirty="0"/>
              <a:t>1</a:t>
            </a:r>
            <a:r>
              <a:rPr lang="en-US" sz="2400" i="1" dirty="0"/>
              <a:t> X</a:t>
            </a:r>
            <a:r>
              <a:rPr lang="en-US" sz="2400" i="1" baseline="-25000" dirty="0"/>
              <a:t>2 </a:t>
            </a:r>
            <a:r>
              <a:rPr lang="en-US" sz="2400" i="1" dirty="0"/>
              <a:t>X</a:t>
            </a:r>
            <a:r>
              <a:rPr lang="en-US" sz="2400" i="1" baseline="-25000" dirty="0"/>
              <a:t>3</a:t>
            </a:r>
            <a:endParaRPr lang="en-US" sz="24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accent2"/>
                </a:solidFill>
              </a:rPr>
              <a:t>Domains</a:t>
            </a:r>
            <a:r>
              <a:rPr lang="en-US" sz="2400" dirty="0"/>
              <a:t>: {</a:t>
            </a:r>
            <a:r>
              <a:rPr lang="en-US" sz="2400" i="1" dirty="0"/>
              <a:t>0,1,2,3,4,5,6,7,8,9</a:t>
            </a:r>
            <a:r>
              <a:rPr lang="en-US" sz="2400" dirty="0"/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accent2"/>
                </a:solidFill>
              </a:rPr>
              <a:t>Constraints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600" i="1" dirty="0" err="1" smtClean="0"/>
              <a:t>Alldiff</a:t>
            </a:r>
            <a:r>
              <a:rPr lang="en-US" sz="2600" i="1" dirty="0" smtClean="0"/>
              <a:t> </a:t>
            </a:r>
            <a:r>
              <a:rPr lang="en-US" sz="2600" i="1" dirty="0"/>
              <a:t>(</a:t>
            </a:r>
            <a:r>
              <a:rPr lang="en-US" sz="2600" i="1" dirty="0" smtClean="0"/>
              <a:t>F,T,U,W,R,O)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O </a:t>
            </a:r>
            <a:r>
              <a:rPr lang="en-US" sz="2400" i="1" dirty="0"/>
              <a:t>+ O = R + 10 </a:t>
            </a:r>
            <a:r>
              <a:rPr lang="en-US" sz="2400" i="1" dirty="0">
                <a:latin typeface="Arial"/>
                <a:cs typeface="Arial" charset="0"/>
              </a:rPr>
              <a:t>·</a:t>
            </a:r>
            <a:r>
              <a:rPr lang="en-US" sz="2400" i="1" dirty="0">
                <a:cs typeface="Arial" charset="0"/>
              </a:rPr>
              <a:t>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i="1" dirty="0"/>
              <a:t> + W + W = U + 10 </a:t>
            </a:r>
            <a:r>
              <a:rPr lang="en-US" sz="2400" i="1" dirty="0">
                <a:latin typeface="Arial"/>
                <a:cs typeface="Arial" charset="0"/>
              </a:rPr>
              <a:t>·</a:t>
            </a:r>
            <a:r>
              <a:rPr lang="en-US" sz="2400" i="1" dirty="0"/>
              <a:t>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2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X</a:t>
            </a:r>
            <a:r>
              <a:rPr lang="en-US" sz="2400" i="1" baseline="-25000" dirty="0"/>
              <a:t>2</a:t>
            </a:r>
            <a:r>
              <a:rPr lang="en-US" sz="2400" i="1" dirty="0"/>
              <a:t> + T + T </a:t>
            </a:r>
            <a:r>
              <a:rPr lang="en-US" sz="2400" dirty="0"/>
              <a:t>= </a:t>
            </a:r>
            <a:r>
              <a:rPr lang="en-US" sz="2400" i="1" dirty="0"/>
              <a:t>O + 10 </a:t>
            </a:r>
            <a:r>
              <a:rPr lang="en-US" sz="2400" i="1" dirty="0">
                <a:latin typeface="Arial"/>
                <a:cs typeface="Arial" charset="0"/>
              </a:rPr>
              <a:t>·</a:t>
            </a:r>
            <a:r>
              <a:rPr lang="en-US" sz="2400" i="1" dirty="0"/>
              <a:t> X</a:t>
            </a:r>
            <a:r>
              <a:rPr lang="en-US" sz="2400" i="1" baseline="-25000" dirty="0"/>
              <a:t>3</a:t>
            </a:r>
          </a:p>
          <a:p>
            <a:pPr lvl="1">
              <a:lnSpc>
                <a:spcPct val="90000"/>
              </a:lnSpc>
            </a:pPr>
            <a:r>
              <a:rPr lang="en-US" sz="2400" i="1" dirty="0"/>
              <a:t>X</a:t>
            </a:r>
            <a:r>
              <a:rPr lang="en-US" sz="2400" i="1" baseline="-25000" dirty="0"/>
              <a:t>3</a:t>
            </a:r>
            <a:r>
              <a:rPr lang="en-US" sz="2400" dirty="0"/>
              <a:t> = </a:t>
            </a:r>
            <a:r>
              <a:rPr lang="en-US" sz="2400" i="1" dirty="0"/>
              <a:t>F</a:t>
            </a:r>
            <a:r>
              <a:rPr lang="en-US" sz="2400" dirty="0"/>
              <a:t>, </a:t>
            </a:r>
            <a:r>
              <a:rPr lang="en-US" sz="2400" i="1" dirty="0"/>
              <a:t>T </a:t>
            </a:r>
            <a:r>
              <a:rPr lang="en-US" sz="2400" dirty="0">
                <a:cs typeface="Arial" charset="0"/>
              </a:rPr>
              <a:t>≠</a:t>
            </a:r>
            <a:r>
              <a:rPr lang="en-US" sz="2400" dirty="0"/>
              <a:t> 0, </a:t>
            </a:r>
            <a:r>
              <a:rPr lang="en-US" sz="2400" i="1" dirty="0"/>
              <a:t>F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≠</a:t>
            </a:r>
            <a:r>
              <a:rPr lang="en-US" sz="2400" dirty="0"/>
              <a:t> </a:t>
            </a:r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Example: Crypto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5" descr="cryptarithmet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5"/>
          <a:stretch/>
        </p:blipFill>
        <p:spPr bwMode="auto">
          <a:xfrm>
            <a:off x="5105400" y="3487954"/>
            <a:ext cx="3783446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5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Chris\Desktop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665003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76300" y="381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Example: Student Seats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867400" y="2209800"/>
            <a:ext cx="167640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Go!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053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03400" y="3237786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87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Inference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7432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1.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38862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2. Constraint Propagation</a:t>
            </a:r>
          </a:p>
        </p:txBody>
      </p:sp>
    </p:spTree>
    <p:extLst>
      <p:ext uri="{BB962C8B-B14F-4D97-AF65-F5344CB8AC3E}">
        <p14:creationId xmlns:p14="http://schemas.microsoft.com/office/powerpoint/2010/main" val="39070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61473"/>
            <a:ext cx="3781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5" y="4191000"/>
            <a:ext cx="8650288" cy="19700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Variables</a:t>
            </a:r>
            <a:r>
              <a:rPr lang="en-US" sz="2000" dirty="0"/>
              <a:t> </a:t>
            </a:r>
            <a:r>
              <a:rPr lang="en-US" sz="2000" i="1" dirty="0"/>
              <a:t>WA, NT, Q, NSW, V, SA, T</a:t>
            </a:r>
            <a:r>
              <a:rPr lang="en-US" sz="2000" dirty="0"/>
              <a:t>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Domains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i="1" baseline="-25000" dirty="0"/>
              <a:t>i</a:t>
            </a:r>
            <a:r>
              <a:rPr lang="en-US" sz="2000" dirty="0"/>
              <a:t> = {</a:t>
            </a:r>
            <a:r>
              <a:rPr lang="en-US" sz="2000" dirty="0" err="1"/>
              <a:t>red,green,blue</a:t>
            </a:r>
            <a:r>
              <a:rPr lang="en-US" sz="2000" dirty="0"/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Constraints</a:t>
            </a:r>
            <a:r>
              <a:rPr lang="en-US" sz="2000" dirty="0"/>
              <a:t>: adjacent regions must have different </a:t>
            </a:r>
            <a:r>
              <a:rPr lang="en-US" sz="2000" dirty="0" smtClean="0"/>
              <a:t>colors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e.g., WA </a:t>
            </a:r>
            <a:r>
              <a:rPr lang="en-US" sz="2000" dirty="0">
                <a:cs typeface="Arial" charset="0"/>
              </a:rPr>
              <a:t>≠</a:t>
            </a:r>
            <a:r>
              <a:rPr lang="en-US" sz="2000" dirty="0"/>
              <a:t> NT, or (WA,NT) in {(</a:t>
            </a:r>
            <a:r>
              <a:rPr lang="en-US" sz="2000" dirty="0" err="1"/>
              <a:t>red,green</a:t>
            </a:r>
            <a:r>
              <a:rPr lang="en-US" sz="2000" dirty="0"/>
              <a:t>),(</a:t>
            </a:r>
            <a:r>
              <a:rPr lang="en-US" sz="2000" dirty="0" err="1"/>
              <a:t>red,blue</a:t>
            </a:r>
            <a:r>
              <a:rPr lang="en-US" sz="2000" dirty="0"/>
              <a:t>),(</a:t>
            </a:r>
            <a:r>
              <a:rPr lang="en-US" sz="2000" dirty="0" err="1"/>
              <a:t>green,red</a:t>
            </a:r>
            <a:r>
              <a:rPr lang="en-US" sz="2000" dirty="0"/>
              <a:t>), (</a:t>
            </a:r>
            <a:r>
              <a:rPr lang="en-US" sz="2000" dirty="0" err="1"/>
              <a:t>green,blue</a:t>
            </a:r>
            <a:r>
              <a:rPr lang="en-US" sz="2000" dirty="0"/>
              <a:t>),(</a:t>
            </a:r>
            <a:r>
              <a:rPr lang="en-US" sz="2000" dirty="0" err="1"/>
              <a:t>blue,red</a:t>
            </a:r>
            <a:r>
              <a:rPr lang="en-US" sz="2000" dirty="0"/>
              <a:t>),(</a:t>
            </a:r>
            <a:r>
              <a:rPr lang="en-US" sz="2000" dirty="0" err="1"/>
              <a:t>blue,green</a:t>
            </a:r>
            <a:r>
              <a:rPr lang="en-US" sz="2000" dirty="0"/>
              <a:t>)}
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 2: Map Coloring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4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ustralia-s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37814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549775"/>
            <a:ext cx="8650288" cy="15827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Solutions</a:t>
            </a:r>
            <a:r>
              <a:rPr lang="en-US" sz="2800" dirty="0"/>
              <a:t> are </a:t>
            </a:r>
            <a:r>
              <a:rPr lang="en-US" sz="2800" dirty="0">
                <a:solidFill>
                  <a:srgbClr val="FF0000"/>
                </a:solidFill>
              </a:rPr>
              <a:t>complete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consistent</a:t>
            </a:r>
            <a:r>
              <a:rPr lang="en-US" sz="2800" dirty="0"/>
              <a:t> assignments, e.g., WA = red, NT = </a:t>
            </a:r>
            <a:r>
              <a:rPr lang="en-US" sz="2800" dirty="0" err="1"/>
              <a:t>green,Q</a:t>
            </a:r>
            <a:r>
              <a:rPr lang="en-US" sz="2800" dirty="0"/>
              <a:t> = </a:t>
            </a:r>
            <a:r>
              <a:rPr lang="en-US" sz="2800" dirty="0" err="1"/>
              <a:t>red,NSW</a:t>
            </a:r>
            <a:r>
              <a:rPr lang="en-US" sz="2800" dirty="0"/>
              <a:t> = </a:t>
            </a:r>
            <a:r>
              <a:rPr lang="en-US" sz="2800" dirty="0" err="1"/>
              <a:t>green,V</a:t>
            </a:r>
            <a:r>
              <a:rPr lang="en-US" sz="2800" dirty="0"/>
              <a:t> = </a:t>
            </a:r>
            <a:r>
              <a:rPr lang="en-US" sz="2800" dirty="0" err="1"/>
              <a:t>red,SA</a:t>
            </a:r>
            <a:r>
              <a:rPr lang="en-US" sz="2800" dirty="0"/>
              <a:t> = </a:t>
            </a:r>
            <a:r>
              <a:rPr lang="en-US" sz="2800" dirty="0" err="1"/>
              <a:t>blue,T</a:t>
            </a:r>
            <a:r>
              <a:rPr lang="en-US" sz="2800" dirty="0"/>
              <a:t> = green
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 2: Map Coloring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30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687385"/>
              </p:ext>
            </p:extLst>
          </p:nvPr>
        </p:nvGraphicFramePr>
        <p:xfrm>
          <a:off x="955964" y="1371600"/>
          <a:ext cx="6781799" cy="51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Programming Assignment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94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australia-c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36766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Binary CSP:</a:t>
            </a:r>
            <a:r>
              <a:rPr lang="en-US" sz="2400" dirty="0"/>
              <a:t> each constraint relates two variables
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Constraint graph:</a:t>
            </a:r>
            <a:r>
              <a:rPr lang="en-US" sz="2400" dirty="0"/>
              <a:t> nodes are variables, arcs are constraints
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 2: Map Coloring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63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Inference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8194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1.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39624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2. Constraint Propagation</a:t>
            </a:r>
          </a:p>
        </p:txBody>
      </p:sp>
    </p:spTree>
    <p:extLst>
      <p:ext uri="{BB962C8B-B14F-4D97-AF65-F5344CB8AC3E}">
        <p14:creationId xmlns:p14="http://schemas.microsoft.com/office/powerpoint/2010/main" val="30357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8DAA-A4FF-44EE-B399-0654B52BA495}" type="slidenum">
              <a:rPr lang="en-US"/>
              <a:pPr/>
              <a:t>42</a:t>
            </a:fld>
            <a:endParaRPr lang="en-US"/>
          </a:p>
        </p:txBody>
      </p:sp>
      <p:pic>
        <p:nvPicPr>
          <p:cNvPr id="16388" name="Picture 4" descr="backtrack-progress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91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backtrack-progress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93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 descr="backtrack-progress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4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backtrack-progress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20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4" y="1600200"/>
            <a:ext cx="77077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General-purpose</a:t>
            </a:r>
            <a:r>
              <a:rPr lang="en-US" dirty="0"/>
              <a:t> methods can give huge gains in speed:
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Which variable should be assigned </a:t>
            </a:r>
            <a:r>
              <a:rPr lang="en-US" dirty="0" smtClean="0"/>
              <a:t>next?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what order should its values be </a:t>
            </a:r>
            <a:r>
              <a:rPr lang="en-US" dirty="0" smtClean="0"/>
              <a:t>tried?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we detect inevitable failure early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Improved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90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4" y="1600200"/>
            <a:ext cx="7707745" cy="4525963"/>
          </a:xfrm>
        </p:spPr>
        <p:txBody>
          <a:bodyPr>
            <a:normAutofit lnSpcReduction="10000"/>
          </a:bodyPr>
          <a:lstStyle/>
          <a:p>
            <a:pPr marL="0" lvl="1" indent="0">
              <a:buFont typeface="Wingdings" pitchFamily="2" charset="2"/>
              <a:buNone/>
            </a:pPr>
            <a:r>
              <a:rPr lang="en-US" sz="3600" dirty="0" smtClean="0"/>
              <a:t>Choose </a:t>
            </a:r>
            <a:r>
              <a:rPr lang="en-US" sz="3600" dirty="0"/>
              <a:t>the variable with the fewest </a:t>
            </a:r>
            <a:r>
              <a:rPr lang="en-US" sz="3600" dirty="0" smtClean="0"/>
              <a:t>legal values</a:t>
            </a:r>
            <a:r>
              <a:rPr lang="en-US" dirty="0"/>
              <a:t>
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
</a:t>
            </a:r>
            <a:r>
              <a:rPr lang="en-US" dirty="0" smtClean="0"/>
              <a:t>a.k.a. </a:t>
            </a:r>
            <a:r>
              <a:rPr lang="en-US" dirty="0" smtClean="0">
                <a:solidFill>
                  <a:schemeClr val="accent2"/>
                </a:solidFill>
              </a:rPr>
              <a:t>minimum remaining values (MRV)</a:t>
            </a:r>
            <a:r>
              <a:rPr lang="en-US" dirty="0" smtClean="0"/>
              <a:t> heuristic</a:t>
            </a:r>
            <a:endParaRPr lang="en-US" dirty="0"/>
          </a:p>
        </p:txBody>
      </p:sp>
      <p:pic>
        <p:nvPicPr>
          <p:cNvPr id="21508" name="Picture 4" descr="australia-most-constrained-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24200"/>
            <a:ext cx="61055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Most Constrained Variable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9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Tie-breaker among most constrained variables</a:t>
            </a:r>
          </a:p>
          <a:p>
            <a:pPr marL="0" indent="0">
              <a:buNone/>
            </a:pPr>
            <a:r>
              <a:rPr lang="en-US" dirty="0"/>
              <a:t>
</a:t>
            </a:r>
            <a:r>
              <a:rPr lang="en-US" dirty="0" smtClean="0"/>
              <a:t>Choose </a:t>
            </a:r>
            <a:r>
              <a:rPr lang="en-US" dirty="0"/>
              <a:t>the variable with the most constraints on remaining variables
</a:t>
            </a:r>
          </a:p>
        </p:txBody>
      </p:sp>
      <p:pic>
        <p:nvPicPr>
          <p:cNvPr id="22532" name="Picture 4" descr="australia-most-constraining-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87068"/>
            <a:ext cx="7620000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Most Constraining Variable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06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4" y="1600200"/>
            <a:ext cx="7707745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Given a variable, choose </a:t>
            </a:r>
            <a:r>
              <a:rPr lang="en-US" dirty="0" smtClean="0"/>
              <a:t>the assignment that </a:t>
            </a:r>
            <a:r>
              <a:rPr lang="en-US" dirty="0"/>
              <a:t>rules out the fewest values in the remaining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
</a:t>
            </a:r>
          </a:p>
        </p:txBody>
      </p:sp>
      <p:pic>
        <p:nvPicPr>
          <p:cNvPr id="23556" name="Picture 4" descr="australia-least-constraining-va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95600"/>
            <a:ext cx="7086600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Constraining Assignment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055" y="5186080"/>
            <a:ext cx="725054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Fun fact: Combining these heuristics makes 1000 queens feasible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24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966749"/>
              </p:ext>
            </p:extLst>
          </p:nvPr>
        </p:nvGraphicFramePr>
        <p:xfrm>
          <a:off x="955964" y="1371600"/>
          <a:ext cx="6781799" cy="51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Programming Assignment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3539" y="2253672"/>
            <a:ext cx="26016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Consider asking for help.</a:t>
            </a:r>
          </a:p>
          <a:p>
            <a:r>
              <a:rPr lang="en-US" dirty="0" smtClean="0"/>
              <a:t>Email your TA (or rock on)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095693" y="2992582"/>
            <a:ext cx="434416" cy="805481"/>
          </a:xfrm>
          <a:custGeom>
            <a:avLst/>
            <a:gdLst>
              <a:gd name="connsiteX0" fmla="*/ 434416 w 434416"/>
              <a:gd name="connsiteY0" fmla="*/ 0 h 805481"/>
              <a:gd name="connsiteX1" fmla="*/ 397471 w 434416"/>
              <a:gd name="connsiteY1" fmla="*/ 46182 h 805481"/>
              <a:gd name="connsiteX2" fmla="*/ 369762 w 434416"/>
              <a:gd name="connsiteY2" fmla="*/ 73891 h 805481"/>
              <a:gd name="connsiteX3" fmla="*/ 360525 w 434416"/>
              <a:gd name="connsiteY3" fmla="*/ 101600 h 805481"/>
              <a:gd name="connsiteX4" fmla="*/ 295871 w 434416"/>
              <a:gd name="connsiteY4" fmla="*/ 184727 h 805481"/>
              <a:gd name="connsiteX5" fmla="*/ 268162 w 434416"/>
              <a:gd name="connsiteY5" fmla="*/ 240145 h 805481"/>
              <a:gd name="connsiteX6" fmla="*/ 240452 w 434416"/>
              <a:gd name="connsiteY6" fmla="*/ 295563 h 805481"/>
              <a:gd name="connsiteX7" fmla="*/ 212743 w 434416"/>
              <a:gd name="connsiteY7" fmla="*/ 350982 h 805481"/>
              <a:gd name="connsiteX8" fmla="*/ 185034 w 434416"/>
              <a:gd name="connsiteY8" fmla="*/ 406400 h 805481"/>
              <a:gd name="connsiteX9" fmla="*/ 166562 w 434416"/>
              <a:gd name="connsiteY9" fmla="*/ 471054 h 805481"/>
              <a:gd name="connsiteX10" fmla="*/ 157325 w 434416"/>
              <a:gd name="connsiteY10" fmla="*/ 508000 h 805481"/>
              <a:gd name="connsiteX11" fmla="*/ 138852 w 434416"/>
              <a:gd name="connsiteY11" fmla="*/ 563418 h 805481"/>
              <a:gd name="connsiteX12" fmla="*/ 111143 w 434416"/>
              <a:gd name="connsiteY12" fmla="*/ 646545 h 805481"/>
              <a:gd name="connsiteX13" fmla="*/ 92671 w 434416"/>
              <a:gd name="connsiteY13" fmla="*/ 701963 h 805481"/>
              <a:gd name="connsiteX14" fmla="*/ 83434 w 434416"/>
              <a:gd name="connsiteY14" fmla="*/ 729673 h 805481"/>
              <a:gd name="connsiteX15" fmla="*/ 55725 w 434416"/>
              <a:gd name="connsiteY15" fmla="*/ 748145 h 805481"/>
              <a:gd name="connsiteX16" fmla="*/ 9543 w 434416"/>
              <a:gd name="connsiteY16" fmla="*/ 775854 h 805481"/>
              <a:gd name="connsiteX17" fmla="*/ 307 w 434416"/>
              <a:gd name="connsiteY17" fmla="*/ 674254 h 805481"/>
              <a:gd name="connsiteX18" fmla="*/ 9543 w 434416"/>
              <a:gd name="connsiteY18" fmla="*/ 452582 h 805481"/>
              <a:gd name="connsiteX19" fmla="*/ 18780 w 434416"/>
              <a:gd name="connsiteY19" fmla="*/ 563418 h 805481"/>
              <a:gd name="connsiteX20" fmla="*/ 28016 w 434416"/>
              <a:gd name="connsiteY20" fmla="*/ 637309 h 805481"/>
              <a:gd name="connsiteX21" fmla="*/ 37252 w 434416"/>
              <a:gd name="connsiteY21" fmla="*/ 766618 h 805481"/>
              <a:gd name="connsiteX22" fmla="*/ 64962 w 434416"/>
              <a:gd name="connsiteY22" fmla="*/ 775854 h 805481"/>
              <a:gd name="connsiteX23" fmla="*/ 92671 w 434416"/>
              <a:gd name="connsiteY23" fmla="*/ 766618 h 805481"/>
              <a:gd name="connsiteX24" fmla="*/ 231216 w 434416"/>
              <a:gd name="connsiteY24" fmla="*/ 748145 h 805481"/>
              <a:gd name="connsiteX25" fmla="*/ 342052 w 434416"/>
              <a:gd name="connsiteY25" fmla="*/ 748145 h 80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4416" h="805481">
                <a:moveTo>
                  <a:pt x="434416" y="0"/>
                </a:moveTo>
                <a:cubicBezTo>
                  <a:pt x="422101" y="15394"/>
                  <a:pt x="410453" y="31346"/>
                  <a:pt x="397471" y="46182"/>
                </a:cubicBezTo>
                <a:cubicBezTo>
                  <a:pt x="388870" y="56012"/>
                  <a:pt x="377008" y="63023"/>
                  <a:pt x="369762" y="73891"/>
                </a:cubicBezTo>
                <a:cubicBezTo>
                  <a:pt x="364361" y="81992"/>
                  <a:pt x="365926" y="93499"/>
                  <a:pt x="360525" y="101600"/>
                </a:cubicBezTo>
                <a:cubicBezTo>
                  <a:pt x="328646" y="149418"/>
                  <a:pt x="320467" y="110945"/>
                  <a:pt x="295871" y="184727"/>
                </a:cubicBezTo>
                <a:cubicBezTo>
                  <a:pt x="272653" y="254375"/>
                  <a:pt x="303972" y="168525"/>
                  <a:pt x="268162" y="240145"/>
                </a:cubicBezTo>
                <a:cubicBezTo>
                  <a:pt x="229926" y="316617"/>
                  <a:pt x="293387" y="216162"/>
                  <a:pt x="240452" y="295563"/>
                </a:cubicBezTo>
                <a:cubicBezTo>
                  <a:pt x="217238" y="365210"/>
                  <a:pt x="248552" y="279365"/>
                  <a:pt x="212743" y="350982"/>
                </a:cubicBezTo>
                <a:cubicBezTo>
                  <a:pt x="174503" y="427462"/>
                  <a:pt x="237975" y="326989"/>
                  <a:pt x="185034" y="406400"/>
                </a:cubicBezTo>
                <a:cubicBezTo>
                  <a:pt x="156170" y="521858"/>
                  <a:pt x="193055" y="378329"/>
                  <a:pt x="166562" y="471054"/>
                </a:cubicBezTo>
                <a:cubicBezTo>
                  <a:pt x="163075" y="483260"/>
                  <a:pt x="160973" y="495841"/>
                  <a:pt x="157325" y="508000"/>
                </a:cubicBezTo>
                <a:cubicBezTo>
                  <a:pt x="151730" y="526651"/>
                  <a:pt x="145010" y="544945"/>
                  <a:pt x="138852" y="563418"/>
                </a:cubicBezTo>
                <a:lnTo>
                  <a:pt x="111143" y="646545"/>
                </a:lnTo>
                <a:lnTo>
                  <a:pt x="92671" y="701963"/>
                </a:lnTo>
                <a:cubicBezTo>
                  <a:pt x="89592" y="711200"/>
                  <a:pt x="91535" y="724272"/>
                  <a:pt x="83434" y="729673"/>
                </a:cubicBezTo>
                <a:lnTo>
                  <a:pt x="55725" y="748145"/>
                </a:lnTo>
                <a:cubicBezTo>
                  <a:pt x="13379" y="811664"/>
                  <a:pt x="25801" y="824625"/>
                  <a:pt x="9543" y="775854"/>
                </a:cubicBezTo>
                <a:cubicBezTo>
                  <a:pt x="6464" y="741987"/>
                  <a:pt x="307" y="708260"/>
                  <a:pt x="307" y="674254"/>
                </a:cubicBezTo>
                <a:cubicBezTo>
                  <a:pt x="307" y="600299"/>
                  <a:pt x="-2615" y="525531"/>
                  <a:pt x="9543" y="452582"/>
                </a:cubicBezTo>
                <a:cubicBezTo>
                  <a:pt x="15638" y="416013"/>
                  <a:pt x="15091" y="526529"/>
                  <a:pt x="18780" y="563418"/>
                </a:cubicBezTo>
                <a:cubicBezTo>
                  <a:pt x="21250" y="588117"/>
                  <a:pt x="25769" y="612589"/>
                  <a:pt x="28016" y="637309"/>
                </a:cubicBezTo>
                <a:cubicBezTo>
                  <a:pt x="31928" y="680344"/>
                  <a:pt x="26117" y="724864"/>
                  <a:pt x="37252" y="766618"/>
                </a:cubicBezTo>
                <a:cubicBezTo>
                  <a:pt x="39761" y="776025"/>
                  <a:pt x="55725" y="772775"/>
                  <a:pt x="64962" y="775854"/>
                </a:cubicBezTo>
                <a:cubicBezTo>
                  <a:pt x="74198" y="772775"/>
                  <a:pt x="83226" y="768979"/>
                  <a:pt x="92671" y="766618"/>
                </a:cubicBezTo>
                <a:cubicBezTo>
                  <a:pt x="135876" y="755817"/>
                  <a:pt x="188898" y="750069"/>
                  <a:pt x="231216" y="748145"/>
                </a:cubicBezTo>
                <a:cubicBezTo>
                  <a:pt x="268123" y="746467"/>
                  <a:pt x="305107" y="748145"/>
                  <a:pt x="342052" y="74814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Inference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8194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1.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39624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2. Constraint Propagation</a:t>
            </a:r>
          </a:p>
        </p:txBody>
      </p:sp>
    </p:spTree>
    <p:extLst>
      <p:ext uri="{BB962C8B-B14F-4D97-AF65-F5344CB8AC3E}">
        <p14:creationId xmlns:p14="http://schemas.microsoft.com/office/powerpoint/2010/main" val="8297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B923-7ADB-4E9C-8FE0-6DB6E71A37D9}" type="slidenum">
              <a:rPr lang="en-US"/>
              <a:pPr/>
              <a:t>51</a:t>
            </a:fld>
            <a:endParaRPr lang="en-US"/>
          </a:p>
        </p:txBody>
      </p:sp>
      <p:pic>
        <p:nvPicPr>
          <p:cNvPr id="24580" name="Picture 4" descr="forward-checking-progress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143000" y="1600200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>
                <a:solidFill>
                  <a:schemeClr val="accent2"/>
                </a:solidFill>
              </a:rPr>
              <a:t>Idea</a:t>
            </a:r>
            <a:r>
              <a:rPr lang="en-US" sz="2400" smtClean="0"/>
              <a:t>: </a:t>
            </a:r>
          </a:p>
          <a:p>
            <a:r>
              <a:rPr lang="en-US" sz="2000" smtClean="0"/>
              <a:t>Keep track of remaining legal values for unassigned variables</a:t>
            </a:r>
          </a:p>
          <a:p>
            <a:r>
              <a:rPr lang="en-US" sz="2000" smtClean="0"/>
              <a:t>Terminate search when any variable has no legal values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Forward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42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2CD2-DD67-4F8A-82BA-AD912495505A}" type="slidenum">
              <a:rPr lang="en-US"/>
              <a:pPr/>
              <a:t>52</a:t>
            </a:fld>
            <a:endParaRPr lang="en-US"/>
          </a:p>
        </p:txBody>
      </p:sp>
      <p:pic>
        <p:nvPicPr>
          <p:cNvPr id="43012" name="Picture 4" descr="forward-checking-progress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143000" y="1600200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>
                <a:solidFill>
                  <a:schemeClr val="accent2"/>
                </a:solidFill>
              </a:rPr>
              <a:t>Idea</a:t>
            </a:r>
            <a:r>
              <a:rPr lang="en-US" sz="2400" smtClean="0"/>
              <a:t>: </a:t>
            </a:r>
          </a:p>
          <a:p>
            <a:r>
              <a:rPr lang="en-US" sz="2000" smtClean="0"/>
              <a:t>Keep track of remaining legal values for unassigned variables</a:t>
            </a:r>
          </a:p>
          <a:p>
            <a:r>
              <a:rPr lang="en-US" sz="2000" smtClean="0"/>
              <a:t>Terminate search when any variable has no legal values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Forward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BD5D5-364C-4DE5-8F7E-18D8DEB0455B}" type="slidenum">
              <a:rPr lang="en-US"/>
              <a:pPr/>
              <a:t>53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Idea</a:t>
            </a:r>
            <a:r>
              <a:rPr lang="en-US" sz="2400" dirty="0"/>
              <a:t>: </a:t>
            </a:r>
            <a:endParaRPr lang="en-US" sz="2400" dirty="0" smtClean="0"/>
          </a:p>
          <a:p>
            <a:r>
              <a:rPr lang="en-US" sz="2000" dirty="0" smtClean="0"/>
              <a:t>Keep </a:t>
            </a:r>
            <a:r>
              <a:rPr lang="en-US" sz="2000" dirty="0"/>
              <a:t>track of remaining legal values for unassigned </a:t>
            </a:r>
            <a:r>
              <a:rPr lang="en-US" sz="2000" dirty="0" smtClean="0"/>
              <a:t>variables</a:t>
            </a:r>
          </a:p>
          <a:p>
            <a:r>
              <a:rPr lang="en-US" sz="2000" dirty="0" smtClean="0"/>
              <a:t>Terminate </a:t>
            </a:r>
            <a:r>
              <a:rPr lang="en-US" sz="2000" dirty="0"/>
              <a:t>search when any variable has no legal </a:t>
            </a:r>
            <a:r>
              <a:rPr lang="en-US" sz="2000" dirty="0" smtClean="0"/>
              <a:t>values</a:t>
            </a:r>
            <a:endParaRPr lang="en-US" sz="2000" dirty="0"/>
          </a:p>
        </p:txBody>
      </p:sp>
      <p:pic>
        <p:nvPicPr>
          <p:cNvPr id="44036" name="Picture 4" descr="forward-checking-progress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Forward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64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7E1F6-54EE-4BB0-8A6B-6C5C171C9081}" type="slidenum">
              <a:rPr lang="en-US"/>
              <a:pPr/>
              <a:t>54</a:t>
            </a:fld>
            <a:endParaRPr lang="en-US"/>
          </a:p>
        </p:txBody>
      </p:sp>
      <p:pic>
        <p:nvPicPr>
          <p:cNvPr id="45060" name="Picture 4" descr="forward-checking-progress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143000" y="1600200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>
                <a:solidFill>
                  <a:schemeClr val="accent2"/>
                </a:solidFill>
              </a:rPr>
              <a:t>Idea</a:t>
            </a:r>
            <a:r>
              <a:rPr lang="en-US" sz="2400" smtClean="0"/>
              <a:t>: </a:t>
            </a:r>
          </a:p>
          <a:p>
            <a:r>
              <a:rPr lang="en-US" sz="2000" smtClean="0"/>
              <a:t>Keep track of remaining legal values for unassigned variables</a:t>
            </a:r>
          </a:p>
          <a:p>
            <a:r>
              <a:rPr lang="en-US" sz="2000" smtClean="0"/>
              <a:t>Terminate search when any variable has no legal values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Forward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2236" y="5661891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Other ways to catch other failures</a:t>
            </a:r>
          </a:p>
        </p:txBody>
      </p:sp>
    </p:spTree>
    <p:extLst>
      <p:ext uri="{BB962C8B-B14F-4D97-AF65-F5344CB8AC3E}">
        <p14:creationId xmlns:p14="http://schemas.microsoft.com/office/powerpoint/2010/main" val="31960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22B-9151-4554-AF13-6852E78E3836}" type="slidenum">
              <a:rPr lang="en-US"/>
              <a:pPr/>
              <a:t>55</a:t>
            </a:fld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054" y="1600200"/>
            <a:ext cx="7707745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At each iteration, make each </a:t>
            </a:r>
            <a:r>
              <a:rPr lang="en-US" sz="2400" dirty="0"/>
              <a:t>arc </a:t>
            </a:r>
            <a:r>
              <a:rPr lang="en-US" sz="2400" dirty="0">
                <a:solidFill>
                  <a:schemeClr val="accent2"/>
                </a:solidFill>
              </a:rPr>
              <a:t>consistent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
</a:t>
            </a:r>
          </a:p>
        </p:txBody>
      </p:sp>
      <p:pic>
        <p:nvPicPr>
          <p:cNvPr id="50182" name="Picture 6" descr="ac-example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8956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 Consistency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44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151D-0706-4CC3-A1BB-C75ABCC088DD}" type="slidenum">
              <a:rPr lang="en-US"/>
              <a:pPr/>
              <a:t>56</a:t>
            </a:fld>
            <a:endParaRPr lang="en-US"/>
          </a:p>
        </p:txBody>
      </p:sp>
      <p:pic>
        <p:nvPicPr>
          <p:cNvPr id="29702" name="Picture 6" descr="ac-exampl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8956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1524000" y="2895600"/>
            <a:ext cx="594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979054" y="1600200"/>
            <a:ext cx="7707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/>
              <a:t>At each iteration, make each arc </a:t>
            </a:r>
            <a:r>
              <a:rPr lang="en-US" sz="2400" smtClean="0">
                <a:solidFill>
                  <a:schemeClr val="accent2"/>
                </a:solidFill>
              </a:rPr>
              <a:t>consistent</a:t>
            </a:r>
            <a:endParaRPr lang="en-US" sz="2400" smtClean="0"/>
          </a:p>
          <a:p>
            <a:pPr marL="0" indent="0">
              <a:buFont typeface="Arial" pitchFamily="34" charset="0"/>
              <a:buNone/>
            </a:pPr>
            <a:r>
              <a:rPr lang="en-US" sz="2000" smtClean="0"/>
              <a:t>
</a:t>
            </a:r>
            <a:endParaRPr 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 Consistency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2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EE464-4B00-4B8F-B396-17894912DB67}" type="slidenum">
              <a:rPr lang="en-US"/>
              <a:pPr/>
              <a:t>57</a:t>
            </a:fld>
            <a:endParaRPr lang="en-US"/>
          </a:p>
        </p:txBody>
      </p:sp>
      <p:pic>
        <p:nvPicPr>
          <p:cNvPr id="48134" name="Picture 6" descr="ac-exampl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8956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79054" y="1600200"/>
            <a:ext cx="7707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smtClean="0"/>
              <a:t>At each iteration, make each arc </a:t>
            </a:r>
            <a:r>
              <a:rPr lang="en-US" sz="2400" smtClean="0">
                <a:solidFill>
                  <a:schemeClr val="accent2"/>
                </a:solidFill>
              </a:rPr>
              <a:t>consistent</a:t>
            </a:r>
            <a:endParaRPr lang="en-US" sz="2400" smtClean="0"/>
          </a:p>
          <a:p>
            <a:pPr marL="0" indent="0">
              <a:buFont typeface="Arial" pitchFamily="34" charset="0"/>
              <a:buNone/>
            </a:pPr>
            <a:r>
              <a:rPr lang="en-US" sz="2000" smtClean="0"/>
              <a:t>
</a:t>
            </a:r>
            <a:endParaRPr lang="en-US" sz="2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 Consistency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17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 Feb 2004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3243 - Constraint Satisfaction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9735-40DE-4DD3-A936-64193E6B7130}" type="slidenum">
              <a:rPr lang="en-US"/>
              <a:pPr/>
              <a:t>58</a:t>
            </a:fld>
            <a:endParaRPr lang="en-US"/>
          </a:p>
        </p:txBody>
      </p:sp>
      <p:pic>
        <p:nvPicPr>
          <p:cNvPr id="49158" name="Picture 6" descr="ac-example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8956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79054" y="1600200"/>
            <a:ext cx="7707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At each iteration, make each arc </a:t>
            </a:r>
            <a:r>
              <a:rPr lang="en-US" sz="2400" dirty="0" smtClean="0">
                <a:solidFill>
                  <a:schemeClr val="accent2"/>
                </a:solidFill>
              </a:rPr>
              <a:t>consistent</a:t>
            </a:r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
</a:t>
            </a:r>
            <a:endParaRPr lang="en-US" sz="2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 Consistency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699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ustralia-c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36766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 Structure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553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085902"/>
              </p:ext>
            </p:extLst>
          </p:nvPr>
        </p:nvGraphicFramePr>
        <p:xfrm>
          <a:off x="1371600" y="1676400"/>
          <a:ext cx="5891213" cy="4810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Problem Set Question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364509" y="2068945"/>
            <a:ext cx="6243782" cy="3569855"/>
          </a:xfrm>
          <a:custGeom>
            <a:avLst/>
            <a:gdLst>
              <a:gd name="connsiteX0" fmla="*/ 0 w 6243782"/>
              <a:gd name="connsiteY0" fmla="*/ 3463637 h 3463637"/>
              <a:gd name="connsiteX1" fmla="*/ 46182 w 6243782"/>
              <a:gd name="connsiteY1" fmla="*/ 3445164 h 3463637"/>
              <a:gd name="connsiteX2" fmla="*/ 110836 w 6243782"/>
              <a:gd name="connsiteY2" fmla="*/ 3417455 h 3463637"/>
              <a:gd name="connsiteX3" fmla="*/ 166255 w 6243782"/>
              <a:gd name="connsiteY3" fmla="*/ 3380510 h 3463637"/>
              <a:gd name="connsiteX4" fmla="*/ 184727 w 6243782"/>
              <a:gd name="connsiteY4" fmla="*/ 3352800 h 3463637"/>
              <a:gd name="connsiteX5" fmla="*/ 240146 w 6243782"/>
              <a:gd name="connsiteY5" fmla="*/ 3334328 h 3463637"/>
              <a:gd name="connsiteX6" fmla="*/ 304800 w 6243782"/>
              <a:gd name="connsiteY6" fmla="*/ 3251200 h 3463637"/>
              <a:gd name="connsiteX7" fmla="*/ 332509 w 6243782"/>
              <a:gd name="connsiteY7" fmla="*/ 3158837 h 3463637"/>
              <a:gd name="connsiteX8" fmla="*/ 341746 w 6243782"/>
              <a:gd name="connsiteY8" fmla="*/ 3131128 h 3463637"/>
              <a:gd name="connsiteX9" fmla="*/ 360218 w 6243782"/>
              <a:gd name="connsiteY9" fmla="*/ 3048000 h 3463637"/>
              <a:gd name="connsiteX10" fmla="*/ 378691 w 6243782"/>
              <a:gd name="connsiteY10" fmla="*/ 2983346 h 3463637"/>
              <a:gd name="connsiteX11" fmla="*/ 387927 w 6243782"/>
              <a:gd name="connsiteY11" fmla="*/ 2927928 h 3463637"/>
              <a:gd name="connsiteX12" fmla="*/ 406400 w 6243782"/>
              <a:gd name="connsiteY12" fmla="*/ 2872510 h 3463637"/>
              <a:gd name="connsiteX13" fmla="*/ 415636 w 6243782"/>
              <a:gd name="connsiteY13" fmla="*/ 2844800 h 3463637"/>
              <a:gd name="connsiteX14" fmla="*/ 424873 w 6243782"/>
              <a:gd name="connsiteY14" fmla="*/ 2798619 h 3463637"/>
              <a:gd name="connsiteX15" fmla="*/ 443346 w 6243782"/>
              <a:gd name="connsiteY15" fmla="*/ 2743200 h 3463637"/>
              <a:gd name="connsiteX16" fmla="*/ 461818 w 6243782"/>
              <a:gd name="connsiteY16" fmla="*/ 2660073 h 3463637"/>
              <a:gd name="connsiteX17" fmla="*/ 480291 w 6243782"/>
              <a:gd name="connsiteY17" fmla="*/ 2604655 h 3463637"/>
              <a:gd name="connsiteX18" fmla="*/ 489527 w 6243782"/>
              <a:gd name="connsiteY18" fmla="*/ 2567710 h 3463637"/>
              <a:gd name="connsiteX19" fmla="*/ 498764 w 6243782"/>
              <a:gd name="connsiteY19" fmla="*/ 2540000 h 3463637"/>
              <a:gd name="connsiteX20" fmla="*/ 508000 w 6243782"/>
              <a:gd name="connsiteY20" fmla="*/ 2503055 h 3463637"/>
              <a:gd name="connsiteX21" fmla="*/ 517236 w 6243782"/>
              <a:gd name="connsiteY21" fmla="*/ 2475346 h 3463637"/>
              <a:gd name="connsiteX22" fmla="*/ 526473 w 6243782"/>
              <a:gd name="connsiteY22" fmla="*/ 2438400 h 3463637"/>
              <a:gd name="connsiteX23" fmla="*/ 544946 w 6243782"/>
              <a:gd name="connsiteY23" fmla="*/ 2382982 h 3463637"/>
              <a:gd name="connsiteX24" fmla="*/ 554182 w 6243782"/>
              <a:gd name="connsiteY24" fmla="*/ 2346037 h 3463637"/>
              <a:gd name="connsiteX25" fmla="*/ 572655 w 6243782"/>
              <a:gd name="connsiteY25" fmla="*/ 2290619 h 3463637"/>
              <a:gd name="connsiteX26" fmla="*/ 581891 w 6243782"/>
              <a:gd name="connsiteY26" fmla="*/ 2262910 h 3463637"/>
              <a:gd name="connsiteX27" fmla="*/ 591127 w 6243782"/>
              <a:gd name="connsiteY27" fmla="*/ 2235200 h 3463637"/>
              <a:gd name="connsiteX28" fmla="*/ 600364 w 6243782"/>
              <a:gd name="connsiteY28" fmla="*/ 2207491 h 3463637"/>
              <a:gd name="connsiteX29" fmla="*/ 628073 w 6243782"/>
              <a:gd name="connsiteY29" fmla="*/ 2050473 h 3463637"/>
              <a:gd name="connsiteX30" fmla="*/ 655782 w 6243782"/>
              <a:gd name="connsiteY30" fmla="*/ 1671782 h 3463637"/>
              <a:gd name="connsiteX31" fmla="*/ 674255 w 6243782"/>
              <a:gd name="connsiteY31" fmla="*/ 1579419 h 3463637"/>
              <a:gd name="connsiteX32" fmla="*/ 683491 w 6243782"/>
              <a:gd name="connsiteY32" fmla="*/ 1496291 h 3463637"/>
              <a:gd name="connsiteX33" fmla="*/ 701964 w 6243782"/>
              <a:gd name="connsiteY33" fmla="*/ 1431637 h 3463637"/>
              <a:gd name="connsiteX34" fmla="*/ 720436 w 6243782"/>
              <a:gd name="connsiteY34" fmla="*/ 1339273 h 3463637"/>
              <a:gd name="connsiteX35" fmla="*/ 738909 w 6243782"/>
              <a:gd name="connsiteY35" fmla="*/ 1283855 h 3463637"/>
              <a:gd name="connsiteX36" fmla="*/ 757382 w 6243782"/>
              <a:gd name="connsiteY36" fmla="*/ 1219200 h 3463637"/>
              <a:gd name="connsiteX37" fmla="*/ 766618 w 6243782"/>
              <a:gd name="connsiteY37" fmla="*/ 1182255 h 3463637"/>
              <a:gd name="connsiteX38" fmla="*/ 785091 w 6243782"/>
              <a:gd name="connsiteY38" fmla="*/ 1154546 h 3463637"/>
              <a:gd name="connsiteX39" fmla="*/ 794327 w 6243782"/>
              <a:gd name="connsiteY39" fmla="*/ 1089891 h 3463637"/>
              <a:gd name="connsiteX40" fmla="*/ 803564 w 6243782"/>
              <a:gd name="connsiteY40" fmla="*/ 1052946 h 3463637"/>
              <a:gd name="connsiteX41" fmla="*/ 812800 w 6243782"/>
              <a:gd name="connsiteY41" fmla="*/ 979055 h 3463637"/>
              <a:gd name="connsiteX42" fmla="*/ 822036 w 6243782"/>
              <a:gd name="connsiteY42" fmla="*/ 923637 h 3463637"/>
              <a:gd name="connsiteX43" fmla="*/ 831273 w 6243782"/>
              <a:gd name="connsiteY43" fmla="*/ 831273 h 3463637"/>
              <a:gd name="connsiteX44" fmla="*/ 840509 w 6243782"/>
              <a:gd name="connsiteY44" fmla="*/ 775855 h 3463637"/>
              <a:gd name="connsiteX45" fmla="*/ 858982 w 6243782"/>
              <a:gd name="connsiteY45" fmla="*/ 683491 h 3463637"/>
              <a:gd name="connsiteX46" fmla="*/ 868218 w 6243782"/>
              <a:gd name="connsiteY46" fmla="*/ 591128 h 3463637"/>
              <a:gd name="connsiteX47" fmla="*/ 886691 w 6243782"/>
              <a:gd name="connsiteY47" fmla="*/ 526473 h 3463637"/>
              <a:gd name="connsiteX48" fmla="*/ 895927 w 6243782"/>
              <a:gd name="connsiteY48" fmla="*/ 480291 h 3463637"/>
              <a:gd name="connsiteX49" fmla="*/ 923636 w 6243782"/>
              <a:gd name="connsiteY49" fmla="*/ 360219 h 3463637"/>
              <a:gd name="connsiteX50" fmla="*/ 932873 w 6243782"/>
              <a:gd name="connsiteY50" fmla="*/ 295564 h 3463637"/>
              <a:gd name="connsiteX51" fmla="*/ 942109 w 6243782"/>
              <a:gd name="connsiteY51" fmla="*/ 267855 h 3463637"/>
              <a:gd name="connsiteX52" fmla="*/ 969818 w 6243782"/>
              <a:gd name="connsiteY52" fmla="*/ 175491 h 3463637"/>
              <a:gd name="connsiteX53" fmla="*/ 979055 w 6243782"/>
              <a:gd name="connsiteY53" fmla="*/ 147782 h 3463637"/>
              <a:gd name="connsiteX54" fmla="*/ 1006764 w 6243782"/>
              <a:gd name="connsiteY54" fmla="*/ 92364 h 3463637"/>
              <a:gd name="connsiteX55" fmla="*/ 1034473 w 6243782"/>
              <a:gd name="connsiteY55" fmla="*/ 73891 h 3463637"/>
              <a:gd name="connsiteX56" fmla="*/ 1062182 w 6243782"/>
              <a:gd name="connsiteY56" fmla="*/ 46182 h 3463637"/>
              <a:gd name="connsiteX57" fmla="*/ 1145309 w 6243782"/>
              <a:gd name="connsiteY57" fmla="*/ 0 h 3463637"/>
              <a:gd name="connsiteX58" fmla="*/ 1219200 w 6243782"/>
              <a:gd name="connsiteY58" fmla="*/ 18473 h 3463637"/>
              <a:gd name="connsiteX59" fmla="*/ 1274618 w 6243782"/>
              <a:gd name="connsiteY59" fmla="*/ 46182 h 3463637"/>
              <a:gd name="connsiteX60" fmla="*/ 1302327 w 6243782"/>
              <a:gd name="connsiteY60" fmla="*/ 64655 h 3463637"/>
              <a:gd name="connsiteX61" fmla="*/ 1330036 w 6243782"/>
              <a:gd name="connsiteY61" fmla="*/ 73891 h 3463637"/>
              <a:gd name="connsiteX62" fmla="*/ 1385455 w 6243782"/>
              <a:gd name="connsiteY62" fmla="*/ 129310 h 3463637"/>
              <a:gd name="connsiteX63" fmla="*/ 1440873 w 6243782"/>
              <a:gd name="connsiteY63" fmla="*/ 166255 h 3463637"/>
              <a:gd name="connsiteX64" fmla="*/ 1468582 w 6243782"/>
              <a:gd name="connsiteY64" fmla="*/ 203200 h 3463637"/>
              <a:gd name="connsiteX65" fmla="*/ 1551709 w 6243782"/>
              <a:gd name="connsiteY65" fmla="*/ 277091 h 3463637"/>
              <a:gd name="connsiteX66" fmla="*/ 1597891 w 6243782"/>
              <a:gd name="connsiteY66" fmla="*/ 332510 h 3463637"/>
              <a:gd name="connsiteX67" fmla="*/ 1634836 w 6243782"/>
              <a:gd name="connsiteY67" fmla="*/ 387928 h 3463637"/>
              <a:gd name="connsiteX68" fmla="*/ 1653309 w 6243782"/>
              <a:gd name="connsiteY68" fmla="*/ 415637 h 3463637"/>
              <a:gd name="connsiteX69" fmla="*/ 1681018 w 6243782"/>
              <a:gd name="connsiteY69" fmla="*/ 434110 h 3463637"/>
              <a:gd name="connsiteX70" fmla="*/ 1717964 w 6243782"/>
              <a:gd name="connsiteY70" fmla="*/ 489528 h 3463637"/>
              <a:gd name="connsiteX71" fmla="*/ 1754909 w 6243782"/>
              <a:gd name="connsiteY71" fmla="*/ 554182 h 3463637"/>
              <a:gd name="connsiteX72" fmla="*/ 1810327 w 6243782"/>
              <a:gd name="connsiteY72" fmla="*/ 609600 h 3463637"/>
              <a:gd name="connsiteX73" fmla="*/ 1865746 w 6243782"/>
              <a:gd name="connsiteY73" fmla="*/ 692728 h 3463637"/>
              <a:gd name="connsiteX74" fmla="*/ 1884218 w 6243782"/>
              <a:gd name="connsiteY74" fmla="*/ 720437 h 3463637"/>
              <a:gd name="connsiteX75" fmla="*/ 1902691 w 6243782"/>
              <a:gd name="connsiteY75" fmla="*/ 748146 h 3463637"/>
              <a:gd name="connsiteX76" fmla="*/ 1939636 w 6243782"/>
              <a:gd name="connsiteY76" fmla="*/ 794328 h 3463637"/>
              <a:gd name="connsiteX77" fmla="*/ 1948873 w 6243782"/>
              <a:gd name="connsiteY77" fmla="*/ 822037 h 3463637"/>
              <a:gd name="connsiteX78" fmla="*/ 1976582 w 6243782"/>
              <a:gd name="connsiteY78" fmla="*/ 849746 h 3463637"/>
              <a:gd name="connsiteX79" fmla="*/ 2013527 w 6243782"/>
              <a:gd name="connsiteY79" fmla="*/ 905164 h 3463637"/>
              <a:gd name="connsiteX80" fmla="*/ 2032000 w 6243782"/>
              <a:gd name="connsiteY80" fmla="*/ 932873 h 3463637"/>
              <a:gd name="connsiteX81" fmla="*/ 2096655 w 6243782"/>
              <a:gd name="connsiteY81" fmla="*/ 1016000 h 3463637"/>
              <a:gd name="connsiteX82" fmla="*/ 2133600 w 6243782"/>
              <a:gd name="connsiteY82" fmla="*/ 1080655 h 3463637"/>
              <a:gd name="connsiteX83" fmla="*/ 2142836 w 6243782"/>
              <a:gd name="connsiteY83" fmla="*/ 1108364 h 3463637"/>
              <a:gd name="connsiteX84" fmla="*/ 2235200 w 6243782"/>
              <a:gd name="connsiteY84" fmla="*/ 1237673 h 3463637"/>
              <a:gd name="connsiteX85" fmla="*/ 2290618 w 6243782"/>
              <a:gd name="connsiteY85" fmla="*/ 1293091 h 3463637"/>
              <a:gd name="connsiteX86" fmla="*/ 2327564 w 6243782"/>
              <a:gd name="connsiteY86" fmla="*/ 1339273 h 3463637"/>
              <a:gd name="connsiteX87" fmla="*/ 2364509 w 6243782"/>
              <a:gd name="connsiteY87" fmla="*/ 1376219 h 3463637"/>
              <a:gd name="connsiteX88" fmla="*/ 2410691 w 6243782"/>
              <a:gd name="connsiteY88" fmla="*/ 1431637 h 3463637"/>
              <a:gd name="connsiteX89" fmla="*/ 2466109 w 6243782"/>
              <a:gd name="connsiteY89" fmla="*/ 1468582 h 3463637"/>
              <a:gd name="connsiteX90" fmla="*/ 2493818 w 6243782"/>
              <a:gd name="connsiteY90" fmla="*/ 1496291 h 3463637"/>
              <a:gd name="connsiteX91" fmla="*/ 2549236 w 6243782"/>
              <a:gd name="connsiteY91" fmla="*/ 1524000 h 3463637"/>
              <a:gd name="connsiteX92" fmla="*/ 2576946 w 6243782"/>
              <a:gd name="connsiteY92" fmla="*/ 1551710 h 3463637"/>
              <a:gd name="connsiteX93" fmla="*/ 2613891 w 6243782"/>
              <a:gd name="connsiteY93" fmla="*/ 1579419 h 3463637"/>
              <a:gd name="connsiteX94" fmla="*/ 2660073 w 6243782"/>
              <a:gd name="connsiteY94" fmla="*/ 1616364 h 3463637"/>
              <a:gd name="connsiteX95" fmla="*/ 2687782 w 6243782"/>
              <a:gd name="connsiteY95" fmla="*/ 1634837 h 3463637"/>
              <a:gd name="connsiteX96" fmla="*/ 2752436 w 6243782"/>
              <a:gd name="connsiteY96" fmla="*/ 1690255 h 3463637"/>
              <a:gd name="connsiteX97" fmla="*/ 2807855 w 6243782"/>
              <a:gd name="connsiteY97" fmla="*/ 1727200 h 3463637"/>
              <a:gd name="connsiteX98" fmla="*/ 2835564 w 6243782"/>
              <a:gd name="connsiteY98" fmla="*/ 1745673 h 3463637"/>
              <a:gd name="connsiteX99" fmla="*/ 2872509 w 6243782"/>
              <a:gd name="connsiteY99" fmla="*/ 1782619 h 3463637"/>
              <a:gd name="connsiteX100" fmla="*/ 2927927 w 6243782"/>
              <a:gd name="connsiteY100" fmla="*/ 1819564 h 3463637"/>
              <a:gd name="connsiteX101" fmla="*/ 2964873 w 6243782"/>
              <a:gd name="connsiteY101" fmla="*/ 1847273 h 3463637"/>
              <a:gd name="connsiteX102" fmla="*/ 3001818 w 6243782"/>
              <a:gd name="connsiteY102" fmla="*/ 1865746 h 3463637"/>
              <a:gd name="connsiteX103" fmla="*/ 3075709 w 6243782"/>
              <a:gd name="connsiteY103" fmla="*/ 1921164 h 3463637"/>
              <a:gd name="connsiteX104" fmla="*/ 3103418 w 6243782"/>
              <a:gd name="connsiteY104" fmla="*/ 1939637 h 3463637"/>
              <a:gd name="connsiteX105" fmla="*/ 3140364 w 6243782"/>
              <a:gd name="connsiteY105" fmla="*/ 1967346 h 3463637"/>
              <a:gd name="connsiteX106" fmla="*/ 3177309 w 6243782"/>
              <a:gd name="connsiteY106" fmla="*/ 1985819 h 3463637"/>
              <a:gd name="connsiteX107" fmla="*/ 3251200 w 6243782"/>
              <a:gd name="connsiteY107" fmla="*/ 2032000 h 3463637"/>
              <a:gd name="connsiteX108" fmla="*/ 3306618 w 6243782"/>
              <a:gd name="connsiteY108" fmla="*/ 2068946 h 3463637"/>
              <a:gd name="connsiteX109" fmla="*/ 3352800 w 6243782"/>
              <a:gd name="connsiteY109" fmla="*/ 2096655 h 3463637"/>
              <a:gd name="connsiteX110" fmla="*/ 3417455 w 6243782"/>
              <a:gd name="connsiteY110" fmla="*/ 2142837 h 3463637"/>
              <a:gd name="connsiteX111" fmla="*/ 3445164 w 6243782"/>
              <a:gd name="connsiteY111" fmla="*/ 2152073 h 3463637"/>
              <a:gd name="connsiteX112" fmla="*/ 3509818 w 6243782"/>
              <a:gd name="connsiteY112" fmla="*/ 2189019 h 3463637"/>
              <a:gd name="connsiteX113" fmla="*/ 3546764 w 6243782"/>
              <a:gd name="connsiteY113" fmla="*/ 2207491 h 3463637"/>
              <a:gd name="connsiteX114" fmla="*/ 3611418 w 6243782"/>
              <a:gd name="connsiteY114" fmla="*/ 2253673 h 3463637"/>
              <a:gd name="connsiteX115" fmla="*/ 3648364 w 6243782"/>
              <a:gd name="connsiteY115" fmla="*/ 2262910 h 3463637"/>
              <a:gd name="connsiteX116" fmla="*/ 3722255 w 6243782"/>
              <a:gd name="connsiteY116" fmla="*/ 2309091 h 3463637"/>
              <a:gd name="connsiteX117" fmla="*/ 3777673 w 6243782"/>
              <a:gd name="connsiteY117" fmla="*/ 2336800 h 3463637"/>
              <a:gd name="connsiteX118" fmla="*/ 3870036 w 6243782"/>
              <a:gd name="connsiteY118" fmla="*/ 2392219 h 3463637"/>
              <a:gd name="connsiteX119" fmla="*/ 3897746 w 6243782"/>
              <a:gd name="connsiteY119" fmla="*/ 2410691 h 3463637"/>
              <a:gd name="connsiteX120" fmla="*/ 3925455 w 6243782"/>
              <a:gd name="connsiteY120" fmla="*/ 2419928 h 3463637"/>
              <a:gd name="connsiteX121" fmla="*/ 3990109 w 6243782"/>
              <a:gd name="connsiteY121" fmla="*/ 2466110 h 3463637"/>
              <a:gd name="connsiteX122" fmla="*/ 4017818 w 6243782"/>
              <a:gd name="connsiteY122" fmla="*/ 2475346 h 3463637"/>
              <a:gd name="connsiteX123" fmla="*/ 4054764 w 6243782"/>
              <a:gd name="connsiteY123" fmla="*/ 2503055 h 3463637"/>
              <a:gd name="connsiteX124" fmla="*/ 4110182 w 6243782"/>
              <a:gd name="connsiteY124" fmla="*/ 2540000 h 3463637"/>
              <a:gd name="connsiteX125" fmla="*/ 4165600 w 6243782"/>
              <a:gd name="connsiteY125" fmla="*/ 2586182 h 3463637"/>
              <a:gd name="connsiteX126" fmla="*/ 4221018 w 6243782"/>
              <a:gd name="connsiteY126" fmla="*/ 2623128 h 3463637"/>
              <a:gd name="connsiteX127" fmla="*/ 4248727 w 6243782"/>
              <a:gd name="connsiteY127" fmla="*/ 2641600 h 3463637"/>
              <a:gd name="connsiteX128" fmla="*/ 4276436 w 6243782"/>
              <a:gd name="connsiteY128" fmla="*/ 2660073 h 3463637"/>
              <a:gd name="connsiteX129" fmla="*/ 4313382 w 6243782"/>
              <a:gd name="connsiteY129" fmla="*/ 2678546 h 3463637"/>
              <a:gd name="connsiteX130" fmla="*/ 4341091 w 6243782"/>
              <a:gd name="connsiteY130" fmla="*/ 2706255 h 3463637"/>
              <a:gd name="connsiteX131" fmla="*/ 4396509 w 6243782"/>
              <a:gd name="connsiteY131" fmla="*/ 2733964 h 3463637"/>
              <a:gd name="connsiteX132" fmla="*/ 4451927 w 6243782"/>
              <a:gd name="connsiteY132" fmla="*/ 2770910 h 3463637"/>
              <a:gd name="connsiteX133" fmla="*/ 4488873 w 6243782"/>
              <a:gd name="connsiteY133" fmla="*/ 2789382 h 3463637"/>
              <a:gd name="connsiteX134" fmla="*/ 4544291 w 6243782"/>
              <a:gd name="connsiteY134" fmla="*/ 2826328 h 3463637"/>
              <a:gd name="connsiteX135" fmla="*/ 4618182 w 6243782"/>
              <a:gd name="connsiteY135" fmla="*/ 2863273 h 3463637"/>
              <a:gd name="connsiteX136" fmla="*/ 4673600 w 6243782"/>
              <a:gd name="connsiteY136" fmla="*/ 2890982 h 3463637"/>
              <a:gd name="connsiteX137" fmla="*/ 4775200 w 6243782"/>
              <a:gd name="connsiteY137" fmla="*/ 2937164 h 3463637"/>
              <a:gd name="connsiteX138" fmla="*/ 4876800 w 6243782"/>
              <a:gd name="connsiteY138" fmla="*/ 2992582 h 3463637"/>
              <a:gd name="connsiteX139" fmla="*/ 4941455 w 6243782"/>
              <a:gd name="connsiteY139" fmla="*/ 3020291 h 3463637"/>
              <a:gd name="connsiteX140" fmla="*/ 5024582 w 6243782"/>
              <a:gd name="connsiteY140" fmla="*/ 3057237 h 3463637"/>
              <a:gd name="connsiteX141" fmla="*/ 5061527 w 6243782"/>
              <a:gd name="connsiteY141" fmla="*/ 3075710 h 3463637"/>
              <a:gd name="connsiteX142" fmla="*/ 5126182 w 6243782"/>
              <a:gd name="connsiteY142" fmla="*/ 3094182 h 3463637"/>
              <a:gd name="connsiteX143" fmla="*/ 5153891 w 6243782"/>
              <a:gd name="connsiteY143" fmla="*/ 3103419 h 3463637"/>
              <a:gd name="connsiteX144" fmla="*/ 5190836 w 6243782"/>
              <a:gd name="connsiteY144" fmla="*/ 3112655 h 3463637"/>
              <a:gd name="connsiteX145" fmla="*/ 5218546 w 6243782"/>
              <a:gd name="connsiteY145" fmla="*/ 3121891 h 3463637"/>
              <a:gd name="connsiteX146" fmla="*/ 5255491 w 6243782"/>
              <a:gd name="connsiteY146" fmla="*/ 3131128 h 3463637"/>
              <a:gd name="connsiteX147" fmla="*/ 5292436 w 6243782"/>
              <a:gd name="connsiteY147" fmla="*/ 3149600 h 3463637"/>
              <a:gd name="connsiteX148" fmla="*/ 5329382 w 6243782"/>
              <a:gd name="connsiteY148" fmla="*/ 3158837 h 3463637"/>
              <a:gd name="connsiteX149" fmla="*/ 5357091 w 6243782"/>
              <a:gd name="connsiteY149" fmla="*/ 3168073 h 3463637"/>
              <a:gd name="connsiteX150" fmla="*/ 5486400 w 6243782"/>
              <a:gd name="connsiteY150" fmla="*/ 3195782 h 3463637"/>
              <a:gd name="connsiteX151" fmla="*/ 5569527 w 6243782"/>
              <a:gd name="connsiteY151" fmla="*/ 3214255 h 3463637"/>
              <a:gd name="connsiteX152" fmla="*/ 5606473 w 6243782"/>
              <a:gd name="connsiteY152" fmla="*/ 3232728 h 3463637"/>
              <a:gd name="connsiteX153" fmla="*/ 5643418 w 6243782"/>
              <a:gd name="connsiteY153" fmla="*/ 3241964 h 3463637"/>
              <a:gd name="connsiteX154" fmla="*/ 5745018 w 6243782"/>
              <a:gd name="connsiteY154" fmla="*/ 3260437 h 3463637"/>
              <a:gd name="connsiteX155" fmla="*/ 5772727 w 6243782"/>
              <a:gd name="connsiteY155" fmla="*/ 3269673 h 3463637"/>
              <a:gd name="connsiteX156" fmla="*/ 5883564 w 6243782"/>
              <a:gd name="connsiteY156" fmla="*/ 3288146 h 3463637"/>
              <a:gd name="connsiteX157" fmla="*/ 5929746 w 6243782"/>
              <a:gd name="connsiteY157" fmla="*/ 3297382 h 3463637"/>
              <a:gd name="connsiteX158" fmla="*/ 6123709 w 6243782"/>
              <a:gd name="connsiteY158" fmla="*/ 3315855 h 3463637"/>
              <a:gd name="connsiteX159" fmla="*/ 6206836 w 6243782"/>
              <a:gd name="connsiteY159" fmla="*/ 3334328 h 3463637"/>
              <a:gd name="connsiteX160" fmla="*/ 6243782 w 6243782"/>
              <a:gd name="connsiteY160" fmla="*/ 3343564 h 346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6243782" h="3463637">
                <a:moveTo>
                  <a:pt x="0" y="3463637"/>
                </a:moveTo>
                <a:cubicBezTo>
                  <a:pt x="15394" y="3457479"/>
                  <a:pt x="31031" y="3451898"/>
                  <a:pt x="46182" y="3445164"/>
                </a:cubicBezTo>
                <a:cubicBezTo>
                  <a:pt x="114660" y="3414729"/>
                  <a:pt x="53925" y="3436425"/>
                  <a:pt x="110836" y="3417455"/>
                </a:cubicBezTo>
                <a:cubicBezTo>
                  <a:pt x="129309" y="3405140"/>
                  <a:pt x="153940" y="3398983"/>
                  <a:pt x="166255" y="3380510"/>
                </a:cubicBezTo>
                <a:cubicBezTo>
                  <a:pt x="172412" y="3371273"/>
                  <a:pt x="175314" y="3358683"/>
                  <a:pt x="184727" y="3352800"/>
                </a:cubicBezTo>
                <a:cubicBezTo>
                  <a:pt x="201239" y="3342480"/>
                  <a:pt x="240146" y="3334328"/>
                  <a:pt x="240146" y="3334328"/>
                </a:cubicBezTo>
                <a:cubicBezTo>
                  <a:pt x="284337" y="3268041"/>
                  <a:pt x="261393" y="3294609"/>
                  <a:pt x="304800" y="3251200"/>
                </a:cubicBezTo>
                <a:cubicBezTo>
                  <a:pt x="348708" y="3119478"/>
                  <a:pt x="304586" y="3256566"/>
                  <a:pt x="332509" y="3158837"/>
                </a:cubicBezTo>
                <a:cubicBezTo>
                  <a:pt x="335184" y="3149476"/>
                  <a:pt x="339385" y="3140573"/>
                  <a:pt x="341746" y="3131128"/>
                </a:cubicBezTo>
                <a:cubicBezTo>
                  <a:pt x="360791" y="3054950"/>
                  <a:pt x="341256" y="3114366"/>
                  <a:pt x="360218" y="3048000"/>
                </a:cubicBezTo>
                <a:cubicBezTo>
                  <a:pt x="371958" y="3006909"/>
                  <a:pt x="369064" y="3031482"/>
                  <a:pt x="378691" y="2983346"/>
                </a:cubicBezTo>
                <a:cubicBezTo>
                  <a:pt x="382364" y="2964982"/>
                  <a:pt x="383385" y="2946096"/>
                  <a:pt x="387927" y="2927928"/>
                </a:cubicBezTo>
                <a:cubicBezTo>
                  <a:pt x="392650" y="2909037"/>
                  <a:pt x="400242" y="2890983"/>
                  <a:pt x="406400" y="2872510"/>
                </a:cubicBezTo>
                <a:cubicBezTo>
                  <a:pt x="409479" y="2863273"/>
                  <a:pt x="413726" y="2854347"/>
                  <a:pt x="415636" y="2844800"/>
                </a:cubicBezTo>
                <a:cubicBezTo>
                  <a:pt x="418715" y="2829406"/>
                  <a:pt x="420742" y="2813764"/>
                  <a:pt x="424873" y="2798619"/>
                </a:cubicBezTo>
                <a:cubicBezTo>
                  <a:pt x="429997" y="2779833"/>
                  <a:pt x="439527" y="2762294"/>
                  <a:pt x="443346" y="2743200"/>
                </a:cubicBezTo>
                <a:cubicBezTo>
                  <a:pt x="448618" y="2716840"/>
                  <a:pt x="453993" y="2686156"/>
                  <a:pt x="461818" y="2660073"/>
                </a:cubicBezTo>
                <a:cubicBezTo>
                  <a:pt x="467413" y="2641422"/>
                  <a:pt x="475568" y="2623546"/>
                  <a:pt x="480291" y="2604655"/>
                </a:cubicBezTo>
                <a:cubicBezTo>
                  <a:pt x="483370" y="2592340"/>
                  <a:pt x="486040" y="2579916"/>
                  <a:pt x="489527" y="2567710"/>
                </a:cubicBezTo>
                <a:cubicBezTo>
                  <a:pt x="492202" y="2558348"/>
                  <a:pt x="496089" y="2549362"/>
                  <a:pt x="498764" y="2540000"/>
                </a:cubicBezTo>
                <a:cubicBezTo>
                  <a:pt x="502251" y="2527794"/>
                  <a:pt x="504513" y="2515261"/>
                  <a:pt x="508000" y="2503055"/>
                </a:cubicBezTo>
                <a:cubicBezTo>
                  <a:pt x="510675" y="2493694"/>
                  <a:pt x="514561" y="2484707"/>
                  <a:pt x="517236" y="2475346"/>
                </a:cubicBezTo>
                <a:cubicBezTo>
                  <a:pt x="520723" y="2463140"/>
                  <a:pt x="522825" y="2450559"/>
                  <a:pt x="526473" y="2438400"/>
                </a:cubicBezTo>
                <a:cubicBezTo>
                  <a:pt x="532068" y="2419749"/>
                  <a:pt x="540223" y="2401873"/>
                  <a:pt x="544946" y="2382982"/>
                </a:cubicBezTo>
                <a:cubicBezTo>
                  <a:pt x="548025" y="2370667"/>
                  <a:pt x="550534" y="2358196"/>
                  <a:pt x="554182" y="2346037"/>
                </a:cubicBezTo>
                <a:cubicBezTo>
                  <a:pt x="559777" y="2327386"/>
                  <a:pt x="566497" y="2309092"/>
                  <a:pt x="572655" y="2290619"/>
                </a:cubicBezTo>
                <a:lnTo>
                  <a:pt x="581891" y="2262910"/>
                </a:lnTo>
                <a:lnTo>
                  <a:pt x="591127" y="2235200"/>
                </a:lnTo>
                <a:lnTo>
                  <a:pt x="600364" y="2207491"/>
                </a:lnTo>
                <a:cubicBezTo>
                  <a:pt x="621417" y="2081170"/>
                  <a:pt x="611490" y="2133382"/>
                  <a:pt x="628073" y="2050473"/>
                </a:cubicBezTo>
                <a:cubicBezTo>
                  <a:pt x="632262" y="1987632"/>
                  <a:pt x="651777" y="1687804"/>
                  <a:pt x="655782" y="1671782"/>
                </a:cubicBezTo>
                <a:cubicBezTo>
                  <a:pt x="666269" y="1629831"/>
                  <a:pt x="667786" y="1627940"/>
                  <a:pt x="674255" y="1579419"/>
                </a:cubicBezTo>
                <a:cubicBezTo>
                  <a:pt x="677940" y="1551784"/>
                  <a:pt x="679252" y="1523847"/>
                  <a:pt x="683491" y="1496291"/>
                </a:cubicBezTo>
                <a:cubicBezTo>
                  <a:pt x="686805" y="1474748"/>
                  <a:pt x="695066" y="1452331"/>
                  <a:pt x="701964" y="1431637"/>
                </a:cubicBezTo>
                <a:cubicBezTo>
                  <a:pt x="708204" y="1394194"/>
                  <a:pt x="710103" y="1373715"/>
                  <a:pt x="720436" y="1339273"/>
                </a:cubicBezTo>
                <a:cubicBezTo>
                  <a:pt x="726031" y="1320622"/>
                  <a:pt x="734186" y="1302745"/>
                  <a:pt x="738909" y="1283855"/>
                </a:cubicBezTo>
                <a:cubicBezTo>
                  <a:pt x="767798" y="1168309"/>
                  <a:pt x="730871" y="1311994"/>
                  <a:pt x="757382" y="1219200"/>
                </a:cubicBezTo>
                <a:cubicBezTo>
                  <a:pt x="760869" y="1206994"/>
                  <a:pt x="761618" y="1193923"/>
                  <a:pt x="766618" y="1182255"/>
                </a:cubicBezTo>
                <a:cubicBezTo>
                  <a:pt x="770991" y="1172052"/>
                  <a:pt x="778933" y="1163782"/>
                  <a:pt x="785091" y="1154546"/>
                </a:cubicBezTo>
                <a:cubicBezTo>
                  <a:pt x="788170" y="1132994"/>
                  <a:pt x="790433" y="1111310"/>
                  <a:pt x="794327" y="1089891"/>
                </a:cubicBezTo>
                <a:cubicBezTo>
                  <a:pt x="796598" y="1077402"/>
                  <a:pt x="801477" y="1065467"/>
                  <a:pt x="803564" y="1052946"/>
                </a:cubicBezTo>
                <a:cubicBezTo>
                  <a:pt x="807645" y="1028462"/>
                  <a:pt x="809290" y="1003628"/>
                  <a:pt x="812800" y="979055"/>
                </a:cubicBezTo>
                <a:cubicBezTo>
                  <a:pt x="815448" y="960516"/>
                  <a:pt x="819713" y="942220"/>
                  <a:pt x="822036" y="923637"/>
                </a:cubicBezTo>
                <a:cubicBezTo>
                  <a:pt x="825874" y="892934"/>
                  <a:pt x="827435" y="861976"/>
                  <a:pt x="831273" y="831273"/>
                </a:cubicBezTo>
                <a:cubicBezTo>
                  <a:pt x="833596" y="812690"/>
                  <a:pt x="836836" y="794219"/>
                  <a:pt x="840509" y="775855"/>
                </a:cubicBezTo>
                <a:cubicBezTo>
                  <a:pt x="853766" y="709570"/>
                  <a:pt x="848430" y="767912"/>
                  <a:pt x="858982" y="683491"/>
                </a:cubicBezTo>
                <a:cubicBezTo>
                  <a:pt x="862820" y="652789"/>
                  <a:pt x="863842" y="621758"/>
                  <a:pt x="868218" y="591128"/>
                </a:cubicBezTo>
                <a:cubicBezTo>
                  <a:pt x="873976" y="550821"/>
                  <a:pt x="877920" y="561559"/>
                  <a:pt x="886691" y="526473"/>
                </a:cubicBezTo>
                <a:cubicBezTo>
                  <a:pt x="890498" y="511243"/>
                  <a:pt x="892119" y="495521"/>
                  <a:pt x="895927" y="480291"/>
                </a:cubicBezTo>
                <a:cubicBezTo>
                  <a:pt x="917271" y="394915"/>
                  <a:pt x="896231" y="552042"/>
                  <a:pt x="923636" y="360219"/>
                </a:cubicBezTo>
                <a:cubicBezTo>
                  <a:pt x="926715" y="338667"/>
                  <a:pt x="928603" y="316912"/>
                  <a:pt x="932873" y="295564"/>
                </a:cubicBezTo>
                <a:cubicBezTo>
                  <a:pt x="934782" y="286017"/>
                  <a:pt x="939434" y="277216"/>
                  <a:pt x="942109" y="267855"/>
                </a:cubicBezTo>
                <a:cubicBezTo>
                  <a:pt x="970022" y="170162"/>
                  <a:pt x="925929" y="307160"/>
                  <a:pt x="969818" y="175491"/>
                </a:cubicBezTo>
                <a:lnTo>
                  <a:pt x="979055" y="147782"/>
                </a:lnTo>
                <a:cubicBezTo>
                  <a:pt x="986568" y="125244"/>
                  <a:pt x="988857" y="110271"/>
                  <a:pt x="1006764" y="92364"/>
                </a:cubicBezTo>
                <a:cubicBezTo>
                  <a:pt x="1014613" y="84515"/>
                  <a:pt x="1025945" y="80998"/>
                  <a:pt x="1034473" y="73891"/>
                </a:cubicBezTo>
                <a:cubicBezTo>
                  <a:pt x="1044508" y="65529"/>
                  <a:pt x="1051871" y="54201"/>
                  <a:pt x="1062182" y="46182"/>
                </a:cubicBezTo>
                <a:cubicBezTo>
                  <a:pt x="1109820" y="9131"/>
                  <a:pt x="1103502" y="13937"/>
                  <a:pt x="1145309" y="0"/>
                </a:cubicBezTo>
                <a:cubicBezTo>
                  <a:pt x="1162869" y="3512"/>
                  <a:pt x="1200268" y="9007"/>
                  <a:pt x="1219200" y="18473"/>
                </a:cubicBezTo>
                <a:cubicBezTo>
                  <a:pt x="1290819" y="54283"/>
                  <a:pt x="1204971" y="22967"/>
                  <a:pt x="1274618" y="46182"/>
                </a:cubicBezTo>
                <a:cubicBezTo>
                  <a:pt x="1283854" y="52340"/>
                  <a:pt x="1292398" y="59691"/>
                  <a:pt x="1302327" y="64655"/>
                </a:cubicBezTo>
                <a:cubicBezTo>
                  <a:pt x="1311035" y="69009"/>
                  <a:pt x="1322351" y="67914"/>
                  <a:pt x="1330036" y="73891"/>
                </a:cubicBezTo>
                <a:cubicBezTo>
                  <a:pt x="1350658" y="89930"/>
                  <a:pt x="1363718" y="114819"/>
                  <a:pt x="1385455" y="129310"/>
                </a:cubicBezTo>
                <a:cubicBezTo>
                  <a:pt x="1403928" y="141625"/>
                  <a:pt x="1427552" y="148494"/>
                  <a:pt x="1440873" y="166255"/>
                </a:cubicBezTo>
                <a:cubicBezTo>
                  <a:pt x="1450109" y="178570"/>
                  <a:pt x="1457697" y="192315"/>
                  <a:pt x="1468582" y="203200"/>
                </a:cubicBezTo>
                <a:cubicBezTo>
                  <a:pt x="1524108" y="258726"/>
                  <a:pt x="1474131" y="160727"/>
                  <a:pt x="1551709" y="277091"/>
                </a:cubicBezTo>
                <a:cubicBezTo>
                  <a:pt x="1617726" y="376115"/>
                  <a:pt x="1514913" y="225822"/>
                  <a:pt x="1597891" y="332510"/>
                </a:cubicBezTo>
                <a:cubicBezTo>
                  <a:pt x="1611521" y="350035"/>
                  <a:pt x="1622521" y="369455"/>
                  <a:pt x="1634836" y="387928"/>
                </a:cubicBezTo>
                <a:cubicBezTo>
                  <a:pt x="1640994" y="397164"/>
                  <a:pt x="1644073" y="409479"/>
                  <a:pt x="1653309" y="415637"/>
                </a:cubicBezTo>
                <a:lnTo>
                  <a:pt x="1681018" y="434110"/>
                </a:lnTo>
                <a:cubicBezTo>
                  <a:pt x="1700833" y="493551"/>
                  <a:pt x="1674721" y="428987"/>
                  <a:pt x="1717964" y="489528"/>
                </a:cubicBezTo>
                <a:cubicBezTo>
                  <a:pt x="1748378" y="532108"/>
                  <a:pt x="1723173" y="518479"/>
                  <a:pt x="1754909" y="554182"/>
                </a:cubicBezTo>
                <a:cubicBezTo>
                  <a:pt x="1772265" y="573708"/>
                  <a:pt x="1795836" y="587863"/>
                  <a:pt x="1810327" y="609600"/>
                </a:cubicBezTo>
                <a:lnTo>
                  <a:pt x="1865746" y="692728"/>
                </a:lnTo>
                <a:lnTo>
                  <a:pt x="1884218" y="720437"/>
                </a:lnTo>
                <a:lnTo>
                  <a:pt x="1902691" y="748146"/>
                </a:lnTo>
                <a:cubicBezTo>
                  <a:pt x="1925905" y="817791"/>
                  <a:pt x="1891891" y="734647"/>
                  <a:pt x="1939636" y="794328"/>
                </a:cubicBezTo>
                <a:cubicBezTo>
                  <a:pt x="1945718" y="801931"/>
                  <a:pt x="1943472" y="813936"/>
                  <a:pt x="1948873" y="822037"/>
                </a:cubicBezTo>
                <a:cubicBezTo>
                  <a:pt x="1956119" y="832905"/>
                  <a:pt x="1968563" y="839435"/>
                  <a:pt x="1976582" y="849746"/>
                </a:cubicBezTo>
                <a:cubicBezTo>
                  <a:pt x="1990212" y="867271"/>
                  <a:pt x="2001212" y="886691"/>
                  <a:pt x="2013527" y="905164"/>
                </a:cubicBezTo>
                <a:cubicBezTo>
                  <a:pt x="2019685" y="914400"/>
                  <a:pt x="2024151" y="925024"/>
                  <a:pt x="2032000" y="932873"/>
                </a:cubicBezTo>
                <a:cubicBezTo>
                  <a:pt x="2062406" y="963279"/>
                  <a:pt x="2074563" y="971813"/>
                  <a:pt x="2096655" y="1016000"/>
                </a:cubicBezTo>
                <a:cubicBezTo>
                  <a:pt x="2120091" y="1062875"/>
                  <a:pt x="2107489" y="1041490"/>
                  <a:pt x="2133600" y="1080655"/>
                </a:cubicBezTo>
                <a:cubicBezTo>
                  <a:pt x="2136679" y="1089891"/>
                  <a:pt x="2138108" y="1099853"/>
                  <a:pt x="2142836" y="1108364"/>
                </a:cubicBezTo>
                <a:cubicBezTo>
                  <a:pt x="2155946" y="1131961"/>
                  <a:pt x="2223199" y="1225672"/>
                  <a:pt x="2235200" y="1237673"/>
                </a:cubicBezTo>
                <a:lnTo>
                  <a:pt x="2290618" y="1293091"/>
                </a:lnTo>
                <a:cubicBezTo>
                  <a:pt x="2313836" y="1362741"/>
                  <a:pt x="2279816" y="1279587"/>
                  <a:pt x="2327564" y="1339273"/>
                </a:cubicBezTo>
                <a:cubicBezTo>
                  <a:pt x="2363390" y="1384056"/>
                  <a:pt x="2304052" y="1356065"/>
                  <a:pt x="2364509" y="1376219"/>
                </a:cubicBezTo>
                <a:cubicBezTo>
                  <a:pt x="2380929" y="1400849"/>
                  <a:pt x="2386074" y="1412491"/>
                  <a:pt x="2410691" y="1431637"/>
                </a:cubicBezTo>
                <a:cubicBezTo>
                  <a:pt x="2428216" y="1445267"/>
                  <a:pt x="2450410" y="1452883"/>
                  <a:pt x="2466109" y="1468582"/>
                </a:cubicBezTo>
                <a:cubicBezTo>
                  <a:pt x="2475345" y="1477818"/>
                  <a:pt x="2482950" y="1489045"/>
                  <a:pt x="2493818" y="1496291"/>
                </a:cubicBezTo>
                <a:cubicBezTo>
                  <a:pt x="2577130" y="1551833"/>
                  <a:pt x="2462037" y="1451335"/>
                  <a:pt x="2549236" y="1524000"/>
                </a:cubicBezTo>
                <a:cubicBezTo>
                  <a:pt x="2559271" y="1532362"/>
                  <a:pt x="2567028" y="1543209"/>
                  <a:pt x="2576946" y="1551710"/>
                </a:cubicBezTo>
                <a:cubicBezTo>
                  <a:pt x="2588634" y="1561728"/>
                  <a:pt x="2603006" y="1568534"/>
                  <a:pt x="2613891" y="1579419"/>
                </a:cubicBezTo>
                <a:cubicBezTo>
                  <a:pt x="2655668" y="1621196"/>
                  <a:pt x="2606130" y="1598384"/>
                  <a:pt x="2660073" y="1616364"/>
                </a:cubicBezTo>
                <a:cubicBezTo>
                  <a:pt x="2669309" y="1622522"/>
                  <a:pt x="2679254" y="1627730"/>
                  <a:pt x="2687782" y="1634837"/>
                </a:cubicBezTo>
                <a:cubicBezTo>
                  <a:pt x="2759528" y="1694625"/>
                  <a:pt x="2665972" y="1629731"/>
                  <a:pt x="2752436" y="1690255"/>
                </a:cubicBezTo>
                <a:cubicBezTo>
                  <a:pt x="2770624" y="1702987"/>
                  <a:pt x="2789382" y="1714885"/>
                  <a:pt x="2807855" y="1727200"/>
                </a:cubicBezTo>
                <a:cubicBezTo>
                  <a:pt x="2817091" y="1733358"/>
                  <a:pt x="2827715" y="1737823"/>
                  <a:pt x="2835564" y="1745673"/>
                </a:cubicBezTo>
                <a:cubicBezTo>
                  <a:pt x="2847879" y="1757988"/>
                  <a:pt x="2858909" y="1771739"/>
                  <a:pt x="2872509" y="1782619"/>
                </a:cubicBezTo>
                <a:cubicBezTo>
                  <a:pt x="2889845" y="1796488"/>
                  <a:pt x="2910166" y="1806243"/>
                  <a:pt x="2927927" y="1819564"/>
                </a:cubicBezTo>
                <a:cubicBezTo>
                  <a:pt x="2940242" y="1828800"/>
                  <a:pt x="2951819" y="1839114"/>
                  <a:pt x="2964873" y="1847273"/>
                </a:cubicBezTo>
                <a:cubicBezTo>
                  <a:pt x="2976549" y="1854570"/>
                  <a:pt x="2990362" y="1858108"/>
                  <a:pt x="3001818" y="1865746"/>
                </a:cubicBezTo>
                <a:cubicBezTo>
                  <a:pt x="3027435" y="1882824"/>
                  <a:pt x="3050092" y="1904086"/>
                  <a:pt x="3075709" y="1921164"/>
                </a:cubicBezTo>
                <a:cubicBezTo>
                  <a:pt x="3084945" y="1927322"/>
                  <a:pt x="3094385" y="1933185"/>
                  <a:pt x="3103418" y="1939637"/>
                </a:cubicBezTo>
                <a:cubicBezTo>
                  <a:pt x="3115945" y="1948585"/>
                  <a:pt x="3127310" y="1959187"/>
                  <a:pt x="3140364" y="1967346"/>
                </a:cubicBezTo>
                <a:cubicBezTo>
                  <a:pt x="3152040" y="1974643"/>
                  <a:pt x="3165416" y="1978881"/>
                  <a:pt x="3177309" y="1985819"/>
                </a:cubicBezTo>
                <a:cubicBezTo>
                  <a:pt x="3202398" y="2000454"/>
                  <a:pt x="3227033" y="2015888"/>
                  <a:pt x="3251200" y="2032000"/>
                </a:cubicBezTo>
                <a:cubicBezTo>
                  <a:pt x="3269673" y="2044315"/>
                  <a:pt x="3287580" y="2057523"/>
                  <a:pt x="3306618" y="2068946"/>
                </a:cubicBezTo>
                <a:cubicBezTo>
                  <a:pt x="3322012" y="2078182"/>
                  <a:pt x="3337863" y="2086697"/>
                  <a:pt x="3352800" y="2096655"/>
                </a:cubicBezTo>
                <a:cubicBezTo>
                  <a:pt x="3365345" y="2105018"/>
                  <a:pt x="3400937" y="2134578"/>
                  <a:pt x="3417455" y="2142837"/>
                </a:cubicBezTo>
                <a:cubicBezTo>
                  <a:pt x="3426163" y="2147191"/>
                  <a:pt x="3436215" y="2148238"/>
                  <a:pt x="3445164" y="2152073"/>
                </a:cubicBezTo>
                <a:cubicBezTo>
                  <a:pt x="3500991" y="2175999"/>
                  <a:pt x="3463434" y="2162515"/>
                  <a:pt x="3509818" y="2189019"/>
                </a:cubicBezTo>
                <a:cubicBezTo>
                  <a:pt x="3521773" y="2195850"/>
                  <a:pt x="3535088" y="2200194"/>
                  <a:pt x="3546764" y="2207491"/>
                </a:cubicBezTo>
                <a:cubicBezTo>
                  <a:pt x="3553646" y="2211792"/>
                  <a:pt x="3598984" y="2248344"/>
                  <a:pt x="3611418" y="2253673"/>
                </a:cubicBezTo>
                <a:cubicBezTo>
                  <a:pt x="3623086" y="2258674"/>
                  <a:pt x="3636049" y="2259831"/>
                  <a:pt x="3648364" y="2262910"/>
                </a:cubicBezTo>
                <a:cubicBezTo>
                  <a:pt x="3719007" y="2315893"/>
                  <a:pt x="3651252" y="2268519"/>
                  <a:pt x="3722255" y="2309091"/>
                </a:cubicBezTo>
                <a:cubicBezTo>
                  <a:pt x="3772392" y="2337740"/>
                  <a:pt x="3726867" y="2319865"/>
                  <a:pt x="3777673" y="2336800"/>
                </a:cubicBezTo>
                <a:cubicBezTo>
                  <a:pt x="3913201" y="2427154"/>
                  <a:pt x="3770657" y="2335432"/>
                  <a:pt x="3870036" y="2392219"/>
                </a:cubicBezTo>
                <a:cubicBezTo>
                  <a:pt x="3879674" y="2397726"/>
                  <a:pt x="3887817" y="2405727"/>
                  <a:pt x="3897746" y="2410691"/>
                </a:cubicBezTo>
                <a:cubicBezTo>
                  <a:pt x="3906454" y="2415045"/>
                  <a:pt x="3916747" y="2415574"/>
                  <a:pt x="3925455" y="2419928"/>
                </a:cubicBezTo>
                <a:cubicBezTo>
                  <a:pt x="3954068" y="2434234"/>
                  <a:pt x="3960793" y="2449358"/>
                  <a:pt x="3990109" y="2466110"/>
                </a:cubicBezTo>
                <a:cubicBezTo>
                  <a:pt x="3998562" y="2470940"/>
                  <a:pt x="4008582" y="2472267"/>
                  <a:pt x="4017818" y="2475346"/>
                </a:cubicBezTo>
                <a:cubicBezTo>
                  <a:pt x="4030133" y="2484582"/>
                  <a:pt x="4042153" y="2494227"/>
                  <a:pt x="4054764" y="2503055"/>
                </a:cubicBezTo>
                <a:cubicBezTo>
                  <a:pt x="4072952" y="2515787"/>
                  <a:pt x="4110182" y="2540000"/>
                  <a:pt x="4110182" y="2540000"/>
                </a:cubicBezTo>
                <a:cubicBezTo>
                  <a:pt x="4140492" y="2585466"/>
                  <a:pt x="4113517" y="2554932"/>
                  <a:pt x="4165600" y="2586182"/>
                </a:cubicBezTo>
                <a:cubicBezTo>
                  <a:pt x="4184638" y="2597605"/>
                  <a:pt x="4202545" y="2610813"/>
                  <a:pt x="4221018" y="2623128"/>
                </a:cubicBezTo>
                <a:lnTo>
                  <a:pt x="4248727" y="2641600"/>
                </a:lnTo>
                <a:cubicBezTo>
                  <a:pt x="4257963" y="2647758"/>
                  <a:pt x="4266507" y="2655109"/>
                  <a:pt x="4276436" y="2660073"/>
                </a:cubicBezTo>
                <a:cubicBezTo>
                  <a:pt x="4288751" y="2666231"/>
                  <a:pt x="4302178" y="2670543"/>
                  <a:pt x="4313382" y="2678546"/>
                </a:cubicBezTo>
                <a:cubicBezTo>
                  <a:pt x="4324011" y="2686138"/>
                  <a:pt x="4331056" y="2697893"/>
                  <a:pt x="4341091" y="2706255"/>
                </a:cubicBezTo>
                <a:cubicBezTo>
                  <a:pt x="4364965" y="2726150"/>
                  <a:pt x="4368737" y="2724707"/>
                  <a:pt x="4396509" y="2733964"/>
                </a:cubicBezTo>
                <a:cubicBezTo>
                  <a:pt x="4414982" y="2746279"/>
                  <a:pt x="4432069" y="2760982"/>
                  <a:pt x="4451927" y="2770910"/>
                </a:cubicBezTo>
                <a:cubicBezTo>
                  <a:pt x="4464242" y="2777067"/>
                  <a:pt x="4477066" y="2782298"/>
                  <a:pt x="4488873" y="2789382"/>
                </a:cubicBezTo>
                <a:cubicBezTo>
                  <a:pt x="4507911" y="2800805"/>
                  <a:pt x="4524433" y="2816399"/>
                  <a:pt x="4544291" y="2826328"/>
                </a:cubicBezTo>
                <a:cubicBezTo>
                  <a:pt x="4568921" y="2838643"/>
                  <a:pt x="4595270" y="2847998"/>
                  <a:pt x="4618182" y="2863273"/>
                </a:cubicBezTo>
                <a:cubicBezTo>
                  <a:pt x="4678908" y="2903758"/>
                  <a:pt x="4613507" y="2863667"/>
                  <a:pt x="4673600" y="2890982"/>
                </a:cubicBezTo>
                <a:cubicBezTo>
                  <a:pt x="4787174" y="2942607"/>
                  <a:pt x="4710415" y="2915570"/>
                  <a:pt x="4775200" y="2937164"/>
                </a:cubicBezTo>
                <a:cubicBezTo>
                  <a:pt x="4825822" y="2970913"/>
                  <a:pt x="4792979" y="2950672"/>
                  <a:pt x="4876800" y="2992582"/>
                </a:cubicBezTo>
                <a:cubicBezTo>
                  <a:pt x="4922455" y="3015409"/>
                  <a:pt x="4900683" y="3006701"/>
                  <a:pt x="4941455" y="3020291"/>
                </a:cubicBezTo>
                <a:cubicBezTo>
                  <a:pt x="5022964" y="3074632"/>
                  <a:pt x="4892680" y="2991284"/>
                  <a:pt x="5024582" y="3057237"/>
                </a:cubicBezTo>
                <a:cubicBezTo>
                  <a:pt x="5036897" y="3063395"/>
                  <a:pt x="5048872" y="3070286"/>
                  <a:pt x="5061527" y="3075710"/>
                </a:cubicBezTo>
                <a:cubicBezTo>
                  <a:pt x="5083673" y="3085201"/>
                  <a:pt x="5102747" y="3087486"/>
                  <a:pt x="5126182" y="3094182"/>
                </a:cubicBezTo>
                <a:cubicBezTo>
                  <a:pt x="5135543" y="3096857"/>
                  <a:pt x="5144530" y="3100744"/>
                  <a:pt x="5153891" y="3103419"/>
                </a:cubicBezTo>
                <a:cubicBezTo>
                  <a:pt x="5166097" y="3106906"/>
                  <a:pt x="5178630" y="3109168"/>
                  <a:pt x="5190836" y="3112655"/>
                </a:cubicBezTo>
                <a:cubicBezTo>
                  <a:pt x="5200198" y="3115330"/>
                  <a:pt x="5209184" y="3119216"/>
                  <a:pt x="5218546" y="3121891"/>
                </a:cubicBezTo>
                <a:cubicBezTo>
                  <a:pt x="5230752" y="3125378"/>
                  <a:pt x="5243605" y="3126671"/>
                  <a:pt x="5255491" y="3131128"/>
                </a:cubicBezTo>
                <a:cubicBezTo>
                  <a:pt x="5268383" y="3135962"/>
                  <a:pt x="5279544" y="3144766"/>
                  <a:pt x="5292436" y="3149600"/>
                </a:cubicBezTo>
                <a:cubicBezTo>
                  <a:pt x="5304322" y="3154057"/>
                  <a:pt x="5317176" y="3155350"/>
                  <a:pt x="5329382" y="3158837"/>
                </a:cubicBezTo>
                <a:cubicBezTo>
                  <a:pt x="5338743" y="3161512"/>
                  <a:pt x="5347730" y="3165398"/>
                  <a:pt x="5357091" y="3168073"/>
                </a:cubicBezTo>
                <a:cubicBezTo>
                  <a:pt x="5416467" y="3185038"/>
                  <a:pt x="5401448" y="3174543"/>
                  <a:pt x="5486400" y="3195782"/>
                </a:cubicBezTo>
                <a:cubicBezTo>
                  <a:pt x="5538576" y="3208827"/>
                  <a:pt x="5510898" y="3202529"/>
                  <a:pt x="5569527" y="3214255"/>
                </a:cubicBezTo>
                <a:cubicBezTo>
                  <a:pt x="5581842" y="3220413"/>
                  <a:pt x="5593581" y="3227893"/>
                  <a:pt x="5606473" y="3232728"/>
                </a:cubicBezTo>
                <a:cubicBezTo>
                  <a:pt x="5618359" y="3237185"/>
                  <a:pt x="5630971" y="3239475"/>
                  <a:pt x="5643418" y="3241964"/>
                </a:cubicBezTo>
                <a:cubicBezTo>
                  <a:pt x="5684613" y="3250203"/>
                  <a:pt x="5705377" y="3250527"/>
                  <a:pt x="5745018" y="3260437"/>
                </a:cubicBezTo>
                <a:cubicBezTo>
                  <a:pt x="5754463" y="3262798"/>
                  <a:pt x="5763282" y="3267312"/>
                  <a:pt x="5772727" y="3269673"/>
                </a:cubicBezTo>
                <a:cubicBezTo>
                  <a:pt x="5816272" y="3280559"/>
                  <a:pt x="5836628" y="3280324"/>
                  <a:pt x="5883564" y="3288146"/>
                </a:cubicBezTo>
                <a:cubicBezTo>
                  <a:pt x="5899049" y="3290727"/>
                  <a:pt x="5914205" y="3295162"/>
                  <a:pt x="5929746" y="3297382"/>
                </a:cubicBezTo>
                <a:cubicBezTo>
                  <a:pt x="5985751" y="3305383"/>
                  <a:pt x="6070153" y="3311392"/>
                  <a:pt x="6123709" y="3315855"/>
                </a:cubicBezTo>
                <a:cubicBezTo>
                  <a:pt x="6155470" y="3322207"/>
                  <a:pt x="6176387" y="3325628"/>
                  <a:pt x="6206836" y="3334328"/>
                </a:cubicBezTo>
                <a:cubicBezTo>
                  <a:pt x="6242569" y="3344537"/>
                  <a:pt x="6223196" y="3343564"/>
                  <a:pt x="6243782" y="3343564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3756025"/>
            <a:ext cx="7848600" cy="241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Theorem: </a:t>
            </a:r>
            <a:endParaRPr lang="en-US" sz="24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f </a:t>
            </a:r>
            <a:r>
              <a:rPr lang="en-US" sz="2400" dirty="0"/>
              <a:t>a constraint graph has no loops then the CSP can be solved in </a:t>
            </a:r>
            <a:r>
              <a:rPr lang="en-US" sz="2400" i="1" dirty="0"/>
              <a:t>O(</a:t>
            </a:r>
            <a:r>
              <a:rPr lang="en-US" sz="2400" i="1" dirty="0" err="1"/>
              <a:t>nd</a:t>
            </a:r>
            <a:r>
              <a:rPr lang="en-US" sz="2400" i="1" dirty="0"/>
              <a:t> </a:t>
            </a:r>
            <a:r>
              <a:rPr lang="en-US" sz="2400" i="1" baseline="30000" dirty="0"/>
              <a:t>2</a:t>
            </a:r>
            <a:r>
              <a:rPr lang="en-US" sz="2400" i="1" dirty="0"/>
              <a:t>)</a:t>
            </a:r>
            <a:r>
              <a:rPr lang="en-US" sz="2400" dirty="0"/>
              <a:t> </a:t>
            </a:r>
            <a:r>
              <a:rPr lang="en-US" sz="2400" dirty="0" smtClean="0"/>
              <a:t>time</a:t>
            </a:r>
          </a:p>
          <a:p>
            <a:r>
              <a:rPr lang="en-US" sz="2400" dirty="0" smtClean="0"/>
              <a:t>linear </a:t>
            </a:r>
            <a:r>
              <a:rPr lang="en-US" sz="2400" dirty="0"/>
              <a:t>in the number of </a:t>
            </a:r>
            <a:r>
              <a:rPr lang="en-US" sz="2400" dirty="0" smtClean="0"/>
              <a:t>variables!</a:t>
            </a:r>
          </a:p>
          <a:p>
            <a:r>
              <a:rPr lang="en-US" sz="2400" dirty="0" smtClean="0"/>
              <a:t>Compare </a:t>
            </a:r>
            <a:r>
              <a:rPr lang="en-US" sz="2400" dirty="0"/>
              <a:t>difference with general CSP, where worst case is </a:t>
            </a:r>
            <a:r>
              <a:rPr lang="en-US" sz="2400" i="1" dirty="0"/>
              <a:t>O(d </a:t>
            </a:r>
            <a:r>
              <a:rPr lang="en-US" sz="2400" i="1" baseline="30000" dirty="0"/>
              <a:t>n</a:t>
            </a:r>
            <a:r>
              <a:rPr lang="en-US" sz="2400" i="1" dirty="0"/>
              <a:t>)</a:t>
            </a:r>
            <a:endParaRPr lang="en-US" sz="2400" dirty="0"/>
          </a:p>
        </p:txBody>
      </p:sp>
      <p:pic>
        <p:nvPicPr>
          <p:cNvPr id="11776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600200"/>
            <a:ext cx="3352800" cy="1735138"/>
          </a:xfrm>
          <a:noFill/>
          <a:ln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Trees are Easy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300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5" b="22133"/>
          <a:stretch/>
        </p:blipFill>
        <p:spPr bwMode="auto">
          <a:xfrm>
            <a:off x="609600" y="2057400"/>
            <a:ext cx="8743950" cy="342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76300" y="381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Non Trees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57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P-J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52731" r="3194" b="3801"/>
          <a:stretch>
            <a:fillRect/>
          </a:stretch>
        </p:blipFill>
        <p:spPr bwMode="auto">
          <a:xfrm>
            <a:off x="3276600" y="2232819"/>
            <a:ext cx="5791200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ustralia-c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" y="1371600"/>
            <a:ext cx="2971800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006436" y="2493169"/>
            <a:ext cx="762000" cy="304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76300" y="381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Tree 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16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2057400"/>
            <a:ext cx="327046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3270636" cy="328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Motivating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5638800"/>
            <a:ext cx="655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Sudoku becomes easy (under 0.1s)</a:t>
            </a:r>
          </a:p>
        </p:txBody>
      </p:sp>
    </p:spTree>
    <p:extLst>
      <p:ext uri="{BB962C8B-B14F-4D97-AF65-F5344CB8AC3E}">
        <p14:creationId xmlns:p14="http://schemas.microsoft.com/office/powerpoint/2010/main" val="17671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9"/>
          <a:stretch/>
        </p:blipFill>
        <p:spPr bwMode="auto">
          <a:xfrm>
            <a:off x="890588" y="1764144"/>
            <a:ext cx="7362825" cy="383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Flavors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49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Weighted CSP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/>
          <p:cNvSpPr/>
          <p:nvPr/>
        </p:nvSpPr>
        <p:spPr>
          <a:xfrm>
            <a:off x="1676400" y="2237509"/>
            <a:ext cx="1447800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715000" y="2209800"/>
            <a:ext cx="1447800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03700" y="2776104"/>
            <a:ext cx="325582" cy="325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3" idx="6"/>
            <a:endCxn id="4" idx="1"/>
          </p:cNvCxnSpPr>
          <p:nvPr/>
        </p:nvCxnSpPr>
        <p:spPr>
          <a:xfrm flipV="1">
            <a:off x="3124200" y="2938895"/>
            <a:ext cx="1079500" cy="2251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8" idx="2"/>
          </p:cNvCxnSpPr>
          <p:nvPr/>
        </p:nvCxnSpPr>
        <p:spPr>
          <a:xfrm flipV="1">
            <a:off x="4529282" y="2933700"/>
            <a:ext cx="1185718" cy="519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0465" y="2209800"/>
            <a:ext cx="117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</a:t>
            </a:r>
            <a:endParaRPr lang="en-US" sz="2800" dirty="0"/>
          </a:p>
        </p:txBody>
      </p:sp>
      <p:pic>
        <p:nvPicPr>
          <p:cNvPr id="89089" name="Picture 1" descr="C:\Users\Chris\Desktop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4495800"/>
            <a:ext cx="38766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76300" y="381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Demo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96258" name="Picture 2" descr="C:\Users\Chris\Desktop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665003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5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76300" y="3810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Demo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97282" name="Picture 2" descr="C:\Users\Chris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2757"/>
            <a:ext cx="8936038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http://waittfoundation.org/wp-content/blogs.dir/9/files/ocean/o5-ice-shee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1524000"/>
            <a:ext cx="14287500" cy="89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https://fbcdn-sphotos-g-a.akamaihd.net/hphotos-ak-frc1/228756_828723688923_1366339_n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02" b="100000" l="4306" r="80417">
                        <a14:foregroundMark x1="23194" y1="44835" x2="23194" y2="32231"/>
                        <a14:foregroundMark x1="69444" y1="96281" x2="67917" y2="97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748563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76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aittfoundation.org/wp-content/blogs.dir/9/files/ocean/o5-ice-shee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1524000"/>
            <a:ext cx="14287500" cy="89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C:\Users\Chris\Pictures\Photos\Scanned slides\Piechs in Kenya\Chris on Potty in Loi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47860"/>
            <a:ext cx="8534400" cy="57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 Segmentation?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413788"/>
              </p:ext>
            </p:extLst>
          </p:nvPr>
        </p:nvGraphicFramePr>
        <p:xfrm>
          <a:off x="1371600" y="1676400"/>
          <a:ext cx="5891213" cy="4810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Problem Set Question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364509" y="2068945"/>
            <a:ext cx="6243782" cy="3569855"/>
          </a:xfrm>
          <a:custGeom>
            <a:avLst/>
            <a:gdLst>
              <a:gd name="connsiteX0" fmla="*/ 0 w 6243782"/>
              <a:gd name="connsiteY0" fmla="*/ 3463637 h 3463637"/>
              <a:gd name="connsiteX1" fmla="*/ 46182 w 6243782"/>
              <a:gd name="connsiteY1" fmla="*/ 3445164 h 3463637"/>
              <a:gd name="connsiteX2" fmla="*/ 110836 w 6243782"/>
              <a:gd name="connsiteY2" fmla="*/ 3417455 h 3463637"/>
              <a:gd name="connsiteX3" fmla="*/ 166255 w 6243782"/>
              <a:gd name="connsiteY3" fmla="*/ 3380510 h 3463637"/>
              <a:gd name="connsiteX4" fmla="*/ 184727 w 6243782"/>
              <a:gd name="connsiteY4" fmla="*/ 3352800 h 3463637"/>
              <a:gd name="connsiteX5" fmla="*/ 240146 w 6243782"/>
              <a:gd name="connsiteY5" fmla="*/ 3334328 h 3463637"/>
              <a:gd name="connsiteX6" fmla="*/ 304800 w 6243782"/>
              <a:gd name="connsiteY6" fmla="*/ 3251200 h 3463637"/>
              <a:gd name="connsiteX7" fmla="*/ 332509 w 6243782"/>
              <a:gd name="connsiteY7" fmla="*/ 3158837 h 3463637"/>
              <a:gd name="connsiteX8" fmla="*/ 341746 w 6243782"/>
              <a:gd name="connsiteY8" fmla="*/ 3131128 h 3463637"/>
              <a:gd name="connsiteX9" fmla="*/ 360218 w 6243782"/>
              <a:gd name="connsiteY9" fmla="*/ 3048000 h 3463637"/>
              <a:gd name="connsiteX10" fmla="*/ 378691 w 6243782"/>
              <a:gd name="connsiteY10" fmla="*/ 2983346 h 3463637"/>
              <a:gd name="connsiteX11" fmla="*/ 387927 w 6243782"/>
              <a:gd name="connsiteY11" fmla="*/ 2927928 h 3463637"/>
              <a:gd name="connsiteX12" fmla="*/ 406400 w 6243782"/>
              <a:gd name="connsiteY12" fmla="*/ 2872510 h 3463637"/>
              <a:gd name="connsiteX13" fmla="*/ 415636 w 6243782"/>
              <a:gd name="connsiteY13" fmla="*/ 2844800 h 3463637"/>
              <a:gd name="connsiteX14" fmla="*/ 424873 w 6243782"/>
              <a:gd name="connsiteY14" fmla="*/ 2798619 h 3463637"/>
              <a:gd name="connsiteX15" fmla="*/ 443346 w 6243782"/>
              <a:gd name="connsiteY15" fmla="*/ 2743200 h 3463637"/>
              <a:gd name="connsiteX16" fmla="*/ 461818 w 6243782"/>
              <a:gd name="connsiteY16" fmla="*/ 2660073 h 3463637"/>
              <a:gd name="connsiteX17" fmla="*/ 480291 w 6243782"/>
              <a:gd name="connsiteY17" fmla="*/ 2604655 h 3463637"/>
              <a:gd name="connsiteX18" fmla="*/ 489527 w 6243782"/>
              <a:gd name="connsiteY18" fmla="*/ 2567710 h 3463637"/>
              <a:gd name="connsiteX19" fmla="*/ 498764 w 6243782"/>
              <a:gd name="connsiteY19" fmla="*/ 2540000 h 3463637"/>
              <a:gd name="connsiteX20" fmla="*/ 508000 w 6243782"/>
              <a:gd name="connsiteY20" fmla="*/ 2503055 h 3463637"/>
              <a:gd name="connsiteX21" fmla="*/ 517236 w 6243782"/>
              <a:gd name="connsiteY21" fmla="*/ 2475346 h 3463637"/>
              <a:gd name="connsiteX22" fmla="*/ 526473 w 6243782"/>
              <a:gd name="connsiteY22" fmla="*/ 2438400 h 3463637"/>
              <a:gd name="connsiteX23" fmla="*/ 544946 w 6243782"/>
              <a:gd name="connsiteY23" fmla="*/ 2382982 h 3463637"/>
              <a:gd name="connsiteX24" fmla="*/ 554182 w 6243782"/>
              <a:gd name="connsiteY24" fmla="*/ 2346037 h 3463637"/>
              <a:gd name="connsiteX25" fmla="*/ 572655 w 6243782"/>
              <a:gd name="connsiteY25" fmla="*/ 2290619 h 3463637"/>
              <a:gd name="connsiteX26" fmla="*/ 581891 w 6243782"/>
              <a:gd name="connsiteY26" fmla="*/ 2262910 h 3463637"/>
              <a:gd name="connsiteX27" fmla="*/ 591127 w 6243782"/>
              <a:gd name="connsiteY27" fmla="*/ 2235200 h 3463637"/>
              <a:gd name="connsiteX28" fmla="*/ 600364 w 6243782"/>
              <a:gd name="connsiteY28" fmla="*/ 2207491 h 3463637"/>
              <a:gd name="connsiteX29" fmla="*/ 628073 w 6243782"/>
              <a:gd name="connsiteY29" fmla="*/ 2050473 h 3463637"/>
              <a:gd name="connsiteX30" fmla="*/ 655782 w 6243782"/>
              <a:gd name="connsiteY30" fmla="*/ 1671782 h 3463637"/>
              <a:gd name="connsiteX31" fmla="*/ 674255 w 6243782"/>
              <a:gd name="connsiteY31" fmla="*/ 1579419 h 3463637"/>
              <a:gd name="connsiteX32" fmla="*/ 683491 w 6243782"/>
              <a:gd name="connsiteY32" fmla="*/ 1496291 h 3463637"/>
              <a:gd name="connsiteX33" fmla="*/ 701964 w 6243782"/>
              <a:gd name="connsiteY33" fmla="*/ 1431637 h 3463637"/>
              <a:gd name="connsiteX34" fmla="*/ 720436 w 6243782"/>
              <a:gd name="connsiteY34" fmla="*/ 1339273 h 3463637"/>
              <a:gd name="connsiteX35" fmla="*/ 738909 w 6243782"/>
              <a:gd name="connsiteY35" fmla="*/ 1283855 h 3463637"/>
              <a:gd name="connsiteX36" fmla="*/ 757382 w 6243782"/>
              <a:gd name="connsiteY36" fmla="*/ 1219200 h 3463637"/>
              <a:gd name="connsiteX37" fmla="*/ 766618 w 6243782"/>
              <a:gd name="connsiteY37" fmla="*/ 1182255 h 3463637"/>
              <a:gd name="connsiteX38" fmla="*/ 785091 w 6243782"/>
              <a:gd name="connsiteY38" fmla="*/ 1154546 h 3463637"/>
              <a:gd name="connsiteX39" fmla="*/ 794327 w 6243782"/>
              <a:gd name="connsiteY39" fmla="*/ 1089891 h 3463637"/>
              <a:gd name="connsiteX40" fmla="*/ 803564 w 6243782"/>
              <a:gd name="connsiteY40" fmla="*/ 1052946 h 3463637"/>
              <a:gd name="connsiteX41" fmla="*/ 812800 w 6243782"/>
              <a:gd name="connsiteY41" fmla="*/ 979055 h 3463637"/>
              <a:gd name="connsiteX42" fmla="*/ 822036 w 6243782"/>
              <a:gd name="connsiteY42" fmla="*/ 923637 h 3463637"/>
              <a:gd name="connsiteX43" fmla="*/ 831273 w 6243782"/>
              <a:gd name="connsiteY43" fmla="*/ 831273 h 3463637"/>
              <a:gd name="connsiteX44" fmla="*/ 840509 w 6243782"/>
              <a:gd name="connsiteY44" fmla="*/ 775855 h 3463637"/>
              <a:gd name="connsiteX45" fmla="*/ 858982 w 6243782"/>
              <a:gd name="connsiteY45" fmla="*/ 683491 h 3463637"/>
              <a:gd name="connsiteX46" fmla="*/ 868218 w 6243782"/>
              <a:gd name="connsiteY46" fmla="*/ 591128 h 3463637"/>
              <a:gd name="connsiteX47" fmla="*/ 886691 w 6243782"/>
              <a:gd name="connsiteY47" fmla="*/ 526473 h 3463637"/>
              <a:gd name="connsiteX48" fmla="*/ 895927 w 6243782"/>
              <a:gd name="connsiteY48" fmla="*/ 480291 h 3463637"/>
              <a:gd name="connsiteX49" fmla="*/ 923636 w 6243782"/>
              <a:gd name="connsiteY49" fmla="*/ 360219 h 3463637"/>
              <a:gd name="connsiteX50" fmla="*/ 932873 w 6243782"/>
              <a:gd name="connsiteY50" fmla="*/ 295564 h 3463637"/>
              <a:gd name="connsiteX51" fmla="*/ 942109 w 6243782"/>
              <a:gd name="connsiteY51" fmla="*/ 267855 h 3463637"/>
              <a:gd name="connsiteX52" fmla="*/ 969818 w 6243782"/>
              <a:gd name="connsiteY52" fmla="*/ 175491 h 3463637"/>
              <a:gd name="connsiteX53" fmla="*/ 979055 w 6243782"/>
              <a:gd name="connsiteY53" fmla="*/ 147782 h 3463637"/>
              <a:gd name="connsiteX54" fmla="*/ 1006764 w 6243782"/>
              <a:gd name="connsiteY54" fmla="*/ 92364 h 3463637"/>
              <a:gd name="connsiteX55" fmla="*/ 1034473 w 6243782"/>
              <a:gd name="connsiteY55" fmla="*/ 73891 h 3463637"/>
              <a:gd name="connsiteX56" fmla="*/ 1062182 w 6243782"/>
              <a:gd name="connsiteY56" fmla="*/ 46182 h 3463637"/>
              <a:gd name="connsiteX57" fmla="*/ 1145309 w 6243782"/>
              <a:gd name="connsiteY57" fmla="*/ 0 h 3463637"/>
              <a:gd name="connsiteX58" fmla="*/ 1219200 w 6243782"/>
              <a:gd name="connsiteY58" fmla="*/ 18473 h 3463637"/>
              <a:gd name="connsiteX59" fmla="*/ 1274618 w 6243782"/>
              <a:gd name="connsiteY59" fmla="*/ 46182 h 3463637"/>
              <a:gd name="connsiteX60" fmla="*/ 1302327 w 6243782"/>
              <a:gd name="connsiteY60" fmla="*/ 64655 h 3463637"/>
              <a:gd name="connsiteX61" fmla="*/ 1330036 w 6243782"/>
              <a:gd name="connsiteY61" fmla="*/ 73891 h 3463637"/>
              <a:gd name="connsiteX62" fmla="*/ 1385455 w 6243782"/>
              <a:gd name="connsiteY62" fmla="*/ 129310 h 3463637"/>
              <a:gd name="connsiteX63" fmla="*/ 1440873 w 6243782"/>
              <a:gd name="connsiteY63" fmla="*/ 166255 h 3463637"/>
              <a:gd name="connsiteX64" fmla="*/ 1468582 w 6243782"/>
              <a:gd name="connsiteY64" fmla="*/ 203200 h 3463637"/>
              <a:gd name="connsiteX65" fmla="*/ 1551709 w 6243782"/>
              <a:gd name="connsiteY65" fmla="*/ 277091 h 3463637"/>
              <a:gd name="connsiteX66" fmla="*/ 1597891 w 6243782"/>
              <a:gd name="connsiteY66" fmla="*/ 332510 h 3463637"/>
              <a:gd name="connsiteX67" fmla="*/ 1634836 w 6243782"/>
              <a:gd name="connsiteY67" fmla="*/ 387928 h 3463637"/>
              <a:gd name="connsiteX68" fmla="*/ 1653309 w 6243782"/>
              <a:gd name="connsiteY68" fmla="*/ 415637 h 3463637"/>
              <a:gd name="connsiteX69" fmla="*/ 1681018 w 6243782"/>
              <a:gd name="connsiteY69" fmla="*/ 434110 h 3463637"/>
              <a:gd name="connsiteX70" fmla="*/ 1717964 w 6243782"/>
              <a:gd name="connsiteY70" fmla="*/ 489528 h 3463637"/>
              <a:gd name="connsiteX71" fmla="*/ 1754909 w 6243782"/>
              <a:gd name="connsiteY71" fmla="*/ 554182 h 3463637"/>
              <a:gd name="connsiteX72" fmla="*/ 1810327 w 6243782"/>
              <a:gd name="connsiteY72" fmla="*/ 609600 h 3463637"/>
              <a:gd name="connsiteX73" fmla="*/ 1865746 w 6243782"/>
              <a:gd name="connsiteY73" fmla="*/ 692728 h 3463637"/>
              <a:gd name="connsiteX74" fmla="*/ 1884218 w 6243782"/>
              <a:gd name="connsiteY74" fmla="*/ 720437 h 3463637"/>
              <a:gd name="connsiteX75" fmla="*/ 1902691 w 6243782"/>
              <a:gd name="connsiteY75" fmla="*/ 748146 h 3463637"/>
              <a:gd name="connsiteX76" fmla="*/ 1939636 w 6243782"/>
              <a:gd name="connsiteY76" fmla="*/ 794328 h 3463637"/>
              <a:gd name="connsiteX77" fmla="*/ 1948873 w 6243782"/>
              <a:gd name="connsiteY77" fmla="*/ 822037 h 3463637"/>
              <a:gd name="connsiteX78" fmla="*/ 1976582 w 6243782"/>
              <a:gd name="connsiteY78" fmla="*/ 849746 h 3463637"/>
              <a:gd name="connsiteX79" fmla="*/ 2013527 w 6243782"/>
              <a:gd name="connsiteY79" fmla="*/ 905164 h 3463637"/>
              <a:gd name="connsiteX80" fmla="*/ 2032000 w 6243782"/>
              <a:gd name="connsiteY80" fmla="*/ 932873 h 3463637"/>
              <a:gd name="connsiteX81" fmla="*/ 2096655 w 6243782"/>
              <a:gd name="connsiteY81" fmla="*/ 1016000 h 3463637"/>
              <a:gd name="connsiteX82" fmla="*/ 2133600 w 6243782"/>
              <a:gd name="connsiteY82" fmla="*/ 1080655 h 3463637"/>
              <a:gd name="connsiteX83" fmla="*/ 2142836 w 6243782"/>
              <a:gd name="connsiteY83" fmla="*/ 1108364 h 3463637"/>
              <a:gd name="connsiteX84" fmla="*/ 2235200 w 6243782"/>
              <a:gd name="connsiteY84" fmla="*/ 1237673 h 3463637"/>
              <a:gd name="connsiteX85" fmla="*/ 2290618 w 6243782"/>
              <a:gd name="connsiteY85" fmla="*/ 1293091 h 3463637"/>
              <a:gd name="connsiteX86" fmla="*/ 2327564 w 6243782"/>
              <a:gd name="connsiteY86" fmla="*/ 1339273 h 3463637"/>
              <a:gd name="connsiteX87" fmla="*/ 2364509 w 6243782"/>
              <a:gd name="connsiteY87" fmla="*/ 1376219 h 3463637"/>
              <a:gd name="connsiteX88" fmla="*/ 2410691 w 6243782"/>
              <a:gd name="connsiteY88" fmla="*/ 1431637 h 3463637"/>
              <a:gd name="connsiteX89" fmla="*/ 2466109 w 6243782"/>
              <a:gd name="connsiteY89" fmla="*/ 1468582 h 3463637"/>
              <a:gd name="connsiteX90" fmla="*/ 2493818 w 6243782"/>
              <a:gd name="connsiteY90" fmla="*/ 1496291 h 3463637"/>
              <a:gd name="connsiteX91" fmla="*/ 2549236 w 6243782"/>
              <a:gd name="connsiteY91" fmla="*/ 1524000 h 3463637"/>
              <a:gd name="connsiteX92" fmla="*/ 2576946 w 6243782"/>
              <a:gd name="connsiteY92" fmla="*/ 1551710 h 3463637"/>
              <a:gd name="connsiteX93" fmla="*/ 2613891 w 6243782"/>
              <a:gd name="connsiteY93" fmla="*/ 1579419 h 3463637"/>
              <a:gd name="connsiteX94" fmla="*/ 2660073 w 6243782"/>
              <a:gd name="connsiteY94" fmla="*/ 1616364 h 3463637"/>
              <a:gd name="connsiteX95" fmla="*/ 2687782 w 6243782"/>
              <a:gd name="connsiteY95" fmla="*/ 1634837 h 3463637"/>
              <a:gd name="connsiteX96" fmla="*/ 2752436 w 6243782"/>
              <a:gd name="connsiteY96" fmla="*/ 1690255 h 3463637"/>
              <a:gd name="connsiteX97" fmla="*/ 2807855 w 6243782"/>
              <a:gd name="connsiteY97" fmla="*/ 1727200 h 3463637"/>
              <a:gd name="connsiteX98" fmla="*/ 2835564 w 6243782"/>
              <a:gd name="connsiteY98" fmla="*/ 1745673 h 3463637"/>
              <a:gd name="connsiteX99" fmla="*/ 2872509 w 6243782"/>
              <a:gd name="connsiteY99" fmla="*/ 1782619 h 3463637"/>
              <a:gd name="connsiteX100" fmla="*/ 2927927 w 6243782"/>
              <a:gd name="connsiteY100" fmla="*/ 1819564 h 3463637"/>
              <a:gd name="connsiteX101" fmla="*/ 2964873 w 6243782"/>
              <a:gd name="connsiteY101" fmla="*/ 1847273 h 3463637"/>
              <a:gd name="connsiteX102" fmla="*/ 3001818 w 6243782"/>
              <a:gd name="connsiteY102" fmla="*/ 1865746 h 3463637"/>
              <a:gd name="connsiteX103" fmla="*/ 3075709 w 6243782"/>
              <a:gd name="connsiteY103" fmla="*/ 1921164 h 3463637"/>
              <a:gd name="connsiteX104" fmla="*/ 3103418 w 6243782"/>
              <a:gd name="connsiteY104" fmla="*/ 1939637 h 3463637"/>
              <a:gd name="connsiteX105" fmla="*/ 3140364 w 6243782"/>
              <a:gd name="connsiteY105" fmla="*/ 1967346 h 3463637"/>
              <a:gd name="connsiteX106" fmla="*/ 3177309 w 6243782"/>
              <a:gd name="connsiteY106" fmla="*/ 1985819 h 3463637"/>
              <a:gd name="connsiteX107" fmla="*/ 3251200 w 6243782"/>
              <a:gd name="connsiteY107" fmla="*/ 2032000 h 3463637"/>
              <a:gd name="connsiteX108" fmla="*/ 3306618 w 6243782"/>
              <a:gd name="connsiteY108" fmla="*/ 2068946 h 3463637"/>
              <a:gd name="connsiteX109" fmla="*/ 3352800 w 6243782"/>
              <a:gd name="connsiteY109" fmla="*/ 2096655 h 3463637"/>
              <a:gd name="connsiteX110" fmla="*/ 3417455 w 6243782"/>
              <a:gd name="connsiteY110" fmla="*/ 2142837 h 3463637"/>
              <a:gd name="connsiteX111" fmla="*/ 3445164 w 6243782"/>
              <a:gd name="connsiteY111" fmla="*/ 2152073 h 3463637"/>
              <a:gd name="connsiteX112" fmla="*/ 3509818 w 6243782"/>
              <a:gd name="connsiteY112" fmla="*/ 2189019 h 3463637"/>
              <a:gd name="connsiteX113" fmla="*/ 3546764 w 6243782"/>
              <a:gd name="connsiteY113" fmla="*/ 2207491 h 3463637"/>
              <a:gd name="connsiteX114" fmla="*/ 3611418 w 6243782"/>
              <a:gd name="connsiteY114" fmla="*/ 2253673 h 3463637"/>
              <a:gd name="connsiteX115" fmla="*/ 3648364 w 6243782"/>
              <a:gd name="connsiteY115" fmla="*/ 2262910 h 3463637"/>
              <a:gd name="connsiteX116" fmla="*/ 3722255 w 6243782"/>
              <a:gd name="connsiteY116" fmla="*/ 2309091 h 3463637"/>
              <a:gd name="connsiteX117" fmla="*/ 3777673 w 6243782"/>
              <a:gd name="connsiteY117" fmla="*/ 2336800 h 3463637"/>
              <a:gd name="connsiteX118" fmla="*/ 3870036 w 6243782"/>
              <a:gd name="connsiteY118" fmla="*/ 2392219 h 3463637"/>
              <a:gd name="connsiteX119" fmla="*/ 3897746 w 6243782"/>
              <a:gd name="connsiteY119" fmla="*/ 2410691 h 3463637"/>
              <a:gd name="connsiteX120" fmla="*/ 3925455 w 6243782"/>
              <a:gd name="connsiteY120" fmla="*/ 2419928 h 3463637"/>
              <a:gd name="connsiteX121" fmla="*/ 3990109 w 6243782"/>
              <a:gd name="connsiteY121" fmla="*/ 2466110 h 3463637"/>
              <a:gd name="connsiteX122" fmla="*/ 4017818 w 6243782"/>
              <a:gd name="connsiteY122" fmla="*/ 2475346 h 3463637"/>
              <a:gd name="connsiteX123" fmla="*/ 4054764 w 6243782"/>
              <a:gd name="connsiteY123" fmla="*/ 2503055 h 3463637"/>
              <a:gd name="connsiteX124" fmla="*/ 4110182 w 6243782"/>
              <a:gd name="connsiteY124" fmla="*/ 2540000 h 3463637"/>
              <a:gd name="connsiteX125" fmla="*/ 4165600 w 6243782"/>
              <a:gd name="connsiteY125" fmla="*/ 2586182 h 3463637"/>
              <a:gd name="connsiteX126" fmla="*/ 4221018 w 6243782"/>
              <a:gd name="connsiteY126" fmla="*/ 2623128 h 3463637"/>
              <a:gd name="connsiteX127" fmla="*/ 4248727 w 6243782"/>
              <a:gd name="connsiteY127" fmla="*/ 2641600 h 3463637"/>
              <a:gd name="connsiteX128" fmla="*/ 4276436 w 6243782"/>
              <a:gd name="connsiteY128" fmla="*/ 2660073 h 3463637"/>
              <a:gd name="connsiteX129" fmla="*/ 4313382 w 6243782"/>
              <a:gd name="connsiteY129" fmla="*/ 2678546 h 3463637"/>
              <a:gd name="connsiteX130" fmla="*/ 4341091 w 6243782"/>
              <a:gd name="connsiteY130" fmla="*/ 2706255 h 3463637"/>
              <a:gd name="connsiteX131" fmla="*/ 4396509 w 6243782"/>
              <a:gd name="connsiteY131" fmla="*/ 2733964 h 3463637"/>
              <a:gd name="connsiteX132" fmla="*/ 4451927 w 6243782"/>
              <a:gd name="connsiteY132" fmla="*/ 2770910 h 3463637"/>
              <a:gd name="connsiteX133" fmla="*/ 4488873 w 6243782"/>
              <a:gd name="connsiteY133" fmla="*/ 2789382 h 3463637"/>
              <a:gd name="connsiteX134" fmla="*/ 4544291 w 6243782"/>
              <a:gd name="connsiteY134" fmla="*/ 2826328 h 3463637"/>
              <a:gd name="connsiteX135" fmla="*/ 4618182 w 6243782"/>
              <a:gd name="connsiteY135" fmla="*/ 2863273 h 3463637"/>
              <a:gd name="connsiteX136" fmla="*/ 4673600 w 6243782"/>
              <a:gd name="connsiteY136" fmla="*/ 2890982 h 3463637"/>
              <a:gd name="connsiteX137" fmla="*/ 4775200 w 6243782"/>
              <a:gd name="connsiteY137" fmla="*/ 2937164 h 3463637"/>
              <a:gd name="connsiteX138" fmla="*/ 4876800 w 6243782"/>
              <a:gd name="connsiteY138" fmla="*/ 2992582 h 3463637"/>
              <a:gd name="connsiteX139" fmla="*/ 4941455 w 6243782"/>
              <a:gd name="connsiteY139" fmla="*/ 3020291 h 3463637"/>
              <a:gd name="connsiteX140" fmla="*/ 5024582 w 6243782"/>
              <a:gd name="connsiteY140" fmla="*/ 3057237 h 3463637"/>
              <a:gd name="connsiteX141" fmla="*/ 5061527 w 6243782"/>
              <a:gd name="connsiteY141" fmla="*/ 3075710 h 3463637"/>
              <a:gd name="connsiteX142" fmla="*/ 5126182 w 6243782"/>
              <a:gd name="connsiteY142" fmla="*/ 3094182 h 3463637"/>
              <a:gd name="connsiteX143" fmla="*/ 5153891 w 6243782"/>
              <a:gd name="connsiteY143" fmla="*/ 3103419 h 3463637"/>
              <a:gd name="connsiteX144" fmla="*/ 5190836 w 6243782"/>
              <a:gd name="connsiteY144" fmla="*/ 3112655 h 3463637"/>
              <a:gd name="connsiteX145" fmla="*/ 5218546 w 6243782"/>
              <a:gd name="connsiteY145" fmla="*/ 3121891 h 3463637"/>
              <a:gd name="connsiteX146" fmla="*/ 5255491 w 6243782"/>
              <a:gd name="connsiteY146" fmla="*/ 3131128 h 3463637"/>
              <a:gd name="connsiteX147" fmla="*/ 5292436 w 6243782"/>
              <a:gd name="connsiteY147" fmla="*/ 3149600 h 3463637"/>
              <a:gd name="connsiteX148" fmla="*/ 5329382 w 6243782"/>
              <a:gd name="connsiteY148" fmla="*/ 3158837 h 3463637"/>
              <a:gd name="connsiteX149" fmla="*/ 5357091 w 6243782"/>
              <a:gd name="connsiteY149" fmla="*/ 3168073 h 3463637"/>
              <a:gd name="connsiteX150" fmla="*/ 5486400 w 6243782"/>
              <a:gd name="connsiteY150" fmla="*/ 3195782 h 3463637"/>
              <a:gd name="connsiteX151" fmla="*/ 5569527 w 6243782"/>
              <a:gd name="connsiteY151" fmla="*/ 3214255 h 3463637"/>
              <a:gd name="connsiteX152" fmla="*/ 5606473 w 6243782"/>
              <a:gd name="connsiteY152" fmla="*/ 3232728 h 3463637"/>
              <a:gd name="connsiteX153" fmla="*/ 5643418 w 6243782"/>
              <a:gd name="connsiteY153" fmla="*/ 3241964 h 3463637"/>
              <a:gd name="connsiteX154" fmla="*/ 5745018 w 6243782"/>
              <a:gd name="connsiteY154" fmla="*/ 3260437 h 3463637"/>
              <a:gd name="connsiteX155" fmla="*/ 5772727 w 6243782"/>
              <a:gd name="connsiteY155" fmla="*/ 3269673 h 3463637"/>
              <a:gd name="connsiteX156" fmla="*/ 5883564 w 6243782"/>
              <a:gd name="connsiteY156" fmla="*/ 3288146 h 3463637"/>
              <a:gd name="connsiteX157" fmla="*/ 5929746 w 6243782"/>
              <a:gd name="connsiteY157" fmla="*/ 3297382 h 3463637"/>
              <a:gd name="connsiteX158" fmla="*/ 6123709 w 6243782"/>
              <a:gd name="connsiteY158" fmla="*/ 3315855 h 3463637"/>
              <a:gd name="connsiteX159" fmla="*/ 6206836 w 6243782"/>
              <a:gd name="connsiteY159" fmla="*/ 3334328 h 3463637"/>
              <a:gd name="connsiteX160" fmla="*/ 6243782 w 6243782"/>
              <a:gd name="connsiteY160" fmla="*/ 3343564 h 346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6243782" h="3463637">
                <a:moveTo>
                  <a:pt x="0" y="3463637"/>
                </a:moveTo>
                <a:cubicBezTo>
                  <a:pt x="15394" y="3457479"/>
                  <a:pt x="31031" y="3451898"/>
                  <a:pt x="46182" y="3445164"/>
                </a:cubicBezTo>
                <a:cubicBezTo>
                  <a:pt x="114660" y="3414729"/>
                  <a:pt x="53925" y="3436425"/>
                  <a:pt x="110836" y="3417455"/>
                </a:cubicBezTo>
                <a:cubicBezTo>
                  <a:pt x="129309" y="3405140"/>
                  <a:pt x="153940" y="3398983"/>
                  <a:pt x="166255" y="3380510"/>
                </a:cubicBezTo>
                <a:cubicBezTo>
                  <a:pt x="172412" y="3371273"/>
                  <a:pt x="175314" y="3358683"/>
                  <a:pt x="184727" y="3352800"/>
                </a:cubicBezTo>
                <a:cubicBezTo>
                  <a:pt x="201239" y="3342480"/>
                  <a:pt x="240146" y="3334328"/>
                  <a:pt x="240146" y="3334328"/>
                </a:cubicBezTo>
                <a:cubicBezTo>
                  <a:pt x="284337" y="3268041"/>
                  <a:pt x="261393" y="3294609"/>
                  <a:pt x="304800" y="3251200"/>
                </a:cubicBezTo>
                <a:cubicBezTo>
                  <a:pt x="348708" y="3119478"/>
                  <a:pt x="304586" y="3256566"/>
                  <a:pt x="332509" y="3158837"/>
                </a:cubicBezTo>
                <a:cubicBezTo>
                  <a:pt x="335184" y="3149476"/>
                  <a:pt x="339385" y="3140573"/>
                  <a:pt x="341746" y="3131128"/>
                </a:cubicBezTo>
                <a:cubicBezTo>
                  <a:pt x="360791" y="3054950"/>
                  <a:pt x="341256" y="3114366"/>
                  <a:pt x="360218" y="3048000"/>
                </a:cubicBezTo>
                <a:cubicBezTo>
                  <a:pt x="371958" y="3006909"/>
                  <a:pt x="369064" y="3031482"/>
                  <a:pt x="378691" y="2983346"/>
                </a:cubicBezTo>
                <a:cubicBezTo>
                  <a:pt x="382364" y="2964982"/>
                  <a:pt x="383385" y="2946096"/>
                  <a:pt x="387927" y="2927928"/>
                </a:cubicBezTo>
                <a:cubicBezTo>
                  <a:pt x="392650" y="2909037"/>
                  <a:pt x="400242" y="2890983"/>
                  <a:pt x="406400" y="2872510"/>
                </a:cubicBezTo>
                <a:cubicBezTo>
                  <a:pt x="409479" y="2863273"/>
                  <a:pt x="413726" y="2854347"/>
                  <a:pt x="415636" y="2844800"/>
                </a:cubicBezTo>
                <a:cubicBezTo>
                  <a:pt x="418715" y="2829406"/>
                  <a:pt x="420742" y="2813764"/>
                  <a:pt x="424873" y="2798619"/>
                </a:cubicBezTo>
                <a:cubicBezTo>
                  <a:pt x="429997" y="2779833"/>
                  <a:pt x="439527" y="2762294"/>
                  <a:pt x="443346" y="2743200"/>
                </a:cubicBezTo>
                <a:cubicBezTo>
                  <a:pt x="448618" y="2716840"/>
                  <a:pt x="453993" y="2686156"/>
                  <a:pt x="461818" y="2660073"/>
                </a:cubicBezTo>
                <a:cubicBezTo>
                  <a:pt x="467413" y="2641422"/>
                  <a:pt x="475568" y="2623546"/>
                  <a:pt x="480291" y="2604655"/>
                </a:cubicBezTo>
                <a:cubicBezTo>
                  <a:pt x="483370" y="2592340"/>
                  <a:pt x="486040" y="2579916"/>
                  <a:pt x="489527" y="2567710"/>
                </a:cubicBezTo>
                <a:cubicBezTo>
                  <a:pt x="492202" y="2558348"/>
                  <a:pt x="496089" y="2549362"/>
                  <a:pt x="498764" y="2540000"/>
                </a:cubicBezTo>
                <a:cubicBezTo>
                  <a:pt x="502251" y="2527794"/>
                  <a:pt x="504513" y="2515261"/>
                  <a:pt x="508000" y="2503055"/>
                </a:cubicBezTo>
                <a:cubicBezTo>
                  <a:pt x="510675" y="2493694"/>
                  <a:pt x="514561" y="2484707"/>
                  <a:pt x="517236" y="2475346"/>
                </a:cubicBezTo>
                <a:cubicBezTo>
                  <a:pt x="520723" y="2463140"/>
                  <a:pt x="522825" y="2450559"/>
                  <a:pt x="526473" y="2438400"/>
                </a:cubicBezTo>
                <a:cubicBezTo>
                  <a:pt x="532068" y="2419749"/>
                  <a:pt x="540223" y="2401873"/>
                  <a:pt x="544946" y="2382982"/>
                </a:cubicBezTo>
                <a:cubicBezTo>
                  <a:pt x="548025" y="2370667"/>
                  <a:pt x="550534" y="2358196"/>
                  <a:pt x="554182" y="2346037"/>
                </a:cubicBezTo>
                <a:cubicBezTo>
                  <a:pt x="559777" y="2327386"/>
                  <a:pt x="566497" y="2309092"/>
                  <a:pt x="572655" y="2290619"/>
                </a:cubicBezTo>
                <a:lnTo>
                  <a:pt x="581891" y="2262910"/>
                </a:lnTo>
                <a:lnTo>
                  <a:pt x="591127" y="2235200"/>
                </a:lnTo>
                <a:lnTo>
                  <a:pt x="600364" y="2207491"/>
                </a:lnTo>
                <a:cubicBezTo>
                  <a:pt x="621417" y="2081170"/>
                  <a:pt x="611490" y="2133382"/>
                  <a:pt x="628073" y="2050473"/>
                </a:cubicBezTo>
                <a:cubicBezTo>
                  <a:pt x="632262" y="1987632"/>
                  <a:pt x="651777" y="1687804"/>
                  <a:pt x="655782" y="1671782"/>
                </a:cubicBezTo>
                <a:cubicBezTo>
                  <a:pt x="666269" y="1629831"/>
                  <a:pt x="667786" y="1627940"/>
                  <a:pt x="674255" y="1579419"/>
                </a:cubicBezTo>
                <a:cubicBezTo>
                  <a:pt x="677940" y="1551784"/>
                  <a:pt x="679252" y="1523847"/>
                  <a:pt x="683491" y="1496291"/>
                </a:cubicBezTo>
                <a:cubicBezTo>
                  <a:pt x="686805" y="1474748"/>
                  <a:pt x="695066" y="1452331"/>
                  <a:pt x="701964" y="1431637"/>
                </a:cubicBezTo>
                <a:cubicBezTo>
                  <a:pt x="708204" y="1394194"/>
                  <a:pt x="710103" y="1373715"/>
                  <a:pt x="720436" y="1339273"/>
                </a:cubicBezTo>
                <a:cubicBezTo>
                  <a:pt x="726031" y="1320622"/>
                  <a:pt x="734186" y="1302745"/>
                  <a:pt x="738909" y="1283855"/>
                </a:cubicBezTo>
                <a:cubicBezTo>
                  <a:pt x="767798" y="1168309"/>
                  <a:pt x="730871" y="1311994"/>
                  <a:pt x="757382" y="1219200"/>
                </a:cubicBezTo>
                <a:cubicBezTo>
                  <a:pt x="760869" y="1206994"/>
                  <a:pt x="761618" y="1193923"/>
                  <a:pt x="766618" y="1182255"/>
                </a:cubicBezTo>
                <a:cubicBezTo>
                  <a:pt x="770991" y="1172052"/>
                  <a:pt x="778933" y="1163782"/>
                  <a:pt x="785091" y="1154546"/>
                </a:cubicBezTo>
                <a:cubicBezTo>
                  <a:pt x="788170" y="1132994"/>
                  <a:pt x="790433" y="1111310"/>
                  <a:pt x="794327" y="1089891"/>
                </a:cubicBezTo>
                <a:cubicBezTo>
                  <a:pt x="796598" y="1077402"/>
                  <a:pt x="801477" y="1065467"/>
                  <a:pt x="803564" y="1052946"/>
                </a:cubicBezTo>
                <a:cubicBezTo>
                  <a:pt x="807645" y="1028462"/>
                  <a:pt x="809290" y="1003628"/>
                  <a:pt x="812800" y="979055"/>
                </a:cubicBezTo>
                <a:cubicBezTo>
                  <a:pt x="815448" y="960516"/>
                  <a:pt x="819713" y="942220"/>
                  <a:pt x="822036" y="923637"/>
                </a:cubicBezTo>
                <a:cubicBezTo>
                  <a:pt x="825874" y="892934"/>
                  <a:pt x="827435" y="861976"/>
                  <a:pt x="831273" y="831273"/>
                </a:cubicBezTo>
                <a:cubicBezTo>
                  <a:pt x="833596" y="812690"/>
                  <a:pt x="836836" y="794219"/>
                  <a:pt x="840509" y="775855"/>
                </a:cubicBezTo>
                <a:cubicBezTo>
                  <a:pt x="853766" y="709570"/>
                  <a:pt x="848430" y="767912"/>
                  <a:pt x="858982" y="683491"/>
                </a:cubicBezTo>
                <a:cubicBezTo>
                  <a:pt x="862820" y="652789"/>
                  <a:pt x="863842" y="621758"/>
                  <a:pt x="868218" y="591128"/>
                </a:cubicBezTo>
                <a:cubicBezTo>
                  <a:pt x="873976" y="550821"/>
                  <a:pt x="877920" y="561559"/>
                  <a:pt x="886691" y="526473"/>
                </a:cubicBezTo>
                <a:cubicBezTo>
                  <a:pt x="890498" y="511243"/>
                  <a:pt x="892119" y="495521"/>
                  <a:pt x="895927" y="480291"/>
                </a:cubicBezTo>
                <a:cubicBezTo>
                  <a:pt x="917271" y="394915"/>
                  <a:pt x="896231" y="552042"/>
                  <a:pt x="923636" y="360219"/>
                </a:cubicBezTo>
                <a:cubicBezTo>
                  <a:pt x="926715" y="338667"/>
                  <a:pt x="928603" y="316912"/>
                  <a:pt x="932873" y="295564"/>
                </a:cubicBezTo>
                <a:cubicBezTo>
                  <a:pt x="934782" y="286017"/>
                  <a:pt x="939434" y="277216"/>
                  <a:pt x="942109" y="267855"/>
                </a:cubicBezTo>
                <a:cubicBezTo>
                  <a:pt x="970022" y="170162"/>
                  <a:pt x="925929" y="307160"/>
                  <a:pt x="969818" y="175491"/>
                </a:cubicBezTo>
                <a:lnTo>
                  <a:pt x="979055" y="147782"/>
                </a:lnTo>
                <a:cubicBezTo>
                  <a:pt x="986568" y="125244"/>
                  <a:pt x="988857" y="110271"/>
                  <a:pt x="1006764" y="92364"/>
                </a:cubicBezTo>
                <a:cubicBezTo>
                  <a:pt x="1014613" y="84515"/>
                  <a:pt x="1025945" y="80998"/>
                  <a:pt x="1034473" y="73891"/>
                </a:cubicBezTo>
                <a:cubicBezTo>
                  <a:pt x="1044508" y="65529"/>
                  <a:pt x="1051871" y="54201"/>
                  <a:pt x="1062182" y="46182"/>
                </a:cubicBezTo>
                <a:cubicBezTo>
                  <a:pt x="1109820" y="9131"/>
                  <a:pt x="1103502" y="13937"/>
                  <a:pt x="1145309" y="0"/>
                </a:cubicBezTo>
                <a:cubicBezTo>
                  <a:pt x="1162869" y="3512"/>
                  <a:pt x="1200268" y="9007"/>
                  <a:pt x="1219200" y="18473"/>
                </a:cubicBezTo>
                <a:cubicBezTo>
                  <a:pt x="1290819" y="54283"/>
                  <a:pt x="1204971" y="22967"/>
                  <a:pt x="1274618" y="46182"/>
                </a:cubicBezTo>
                <a:cubicBezTo>
                  <a:pt x="1283854" y="52340"/>
                  <a:pt x="1292398" y="59691"/>
                  <a:pt x="1302327" y="64655"/>
                </a:cubicBezTo>
                <a:cubicBezTo>
                  <a:pt x="1311035" y="69009"/>
                  <a:pt x="1322351" y="67914"/>
                  <a:pt x="1330036" y="73891"/>
                </a:cubicBezTo>
                <a:cubicBezTo>
                  <a:pt x="1350658" y="89930"/>
                  <a:pt x="1363718" y="114819"/>
                  <a:pt x="1385455" y="129310"/>
                </a:cubicBezTo>
                <a:cubicBezTo>
                  <a:pt x="1403928" y="141625"/>
                  <a:pt x="1427552" y="148494"/>
                  <a:pt x="1440873" y="166255"/>
                </a:cubicBezTo>
                <a:cubicBezTo>
                  <a:pt x="1450109" y="178570"/>
                  <a:pt x="1457697" y="192315"/>
                  <a:pt x="1468582" y="203200"/>
                </a:cubicBezTo>
                <a:cubicBezTo>
                  <a:pt x="1524108" y="258726"/>
                  <a:pt x="1474131" y="160727"/>
                  <a:pt x="1551709" y="277091"/>
                </a:cubicBezTo>
                <a:cubicBezTo>
                  <a:pt x="1617726" y="376115"/>
                  <a:pt x="1514913" y="225822"/>
                  <a:pt x="1597891" y="332510"/>
                </a:cubicBezTo>
                <a:cubicBezTo>
                  <a:pt x="1611521" y="350035"/>
                  <a:pt x="1622521" y="369455"/>
                  <a:pt x="1634836" y="387928"/>
                </a:cubicBezTo>
                <a:cubicBezTo>
                  <a:pt x="1640994" y="397164"/>
                  <a:pt x="1644073" y="409479"/>
                  <a:pt x="1653309" y="415637"/>
                </a:cubicBezTo>
                <a:lnTo>
                  <a:pt x="1681018" y="434110"/>
                </a:lnTo>
                <a:cubicBezTo>
                  <a:pt x="1700833" y="493551"/>
                  <a:pt x="1674721" y="428987"/>
                  <a:pt x="1717964" y="489528"/>
                </a:cubicBezTo>
                <a:cubicBezTo>
                  <a:pt x="1748378" y="532108"/>
                  <a:pt x="1723173" y="518479"/>
                  <a:pt x="1754909" y="554182"/>
                </a:cubicBezTo>
                <a:cubicBezTo>
                  <a:pt x="1772265" y="573708"/>
                  <a:pt x="1795836" y="587863"/>
                  <a:pt x="1810327" y="609600"/>
                </a:cubicBezTo>
                <a:lnTo>
                  <a:pt x="1865746" y="692728"/>
                </a:lnTo>
                <a:lnTo>
                  <a:pt x="1884218" y="720437"/>
                </a:lnTo>
                <a:lnTo>
                  <a:pt x="1902691" y="748146"/>
                </a:lnTo>
                <a:cubicBezTo>
                  <a:pt x="1925905" y="817791"/>
                  <a:pt x="1891891" y="734647"/>
                  <a:pt x="1939636" y="794328"/>
                </a:cubicBezTo>
                <a:cubicBezTo>
                  <a:pt x="1945718" y="801931"/>
                  <a:pt x="1943472" y="813936"/>
                  <a:pt x="1948873" y="822037"/>
                </a:cubicBezTo>
                <a:cubicBezTo>
                  <a:pt x="1956119" y="832905"/>
                  <a:pt x="1968563" y="839435"/>
                  <a:pt x="1976582" y="849746"/>
                </a:cubicBezTo>
                <a:cubicBezTo>
                  <a:pt x="1990212" y="867271"/>
                  <a:pt x="2001212" y="886691"/>
                  <a:pt x="2013527" y="905164"/>
                </a:cubicBezTo>
                <a:cubicBezTo>
                  <a:pt x="2019685" y="914400"/>
                  <a:pt x="2024151" y="925024"/>
                  <a:pt x="2032000" y="932873"/>
                </a:cubicBezTo>
                <a:cubicBezTo>
                  <a:pt x="2062406" y="963279"/>
                  <a:pt x="2074563" y="971813"/>
                  <a:pt x="2096655" y="1016000"/>
                </a:cubicBezTo>
                <a:cubicBezTo>
                  <a:pt x="2120091" y="1062875"/>
                  <a:pt x="2107489" y="1041490"/>
                  <a:pt x="2133600" y="1080655"/>
                </a:cubicBezTo>
                <a:cubicBezTo>
                  <a:pt x="2136679" y="1089891"/>
                  <a:pt x="2138108" y="1099853"/>
                  <a:pt x="2142836" y="1108364"/>
                </a:cubicBezTo>
                <a:cubicBezTo>
                  <a:pt x="2155946" y="1131961"/>
                  <a:pt x="2223199" y="1225672"/>
                  <a:pt x="2235200" y="1237673"/>
                </a:cubicBezTo>
                <a:lnTo>
                  <a:pt x="2290618" y="1293091"/>
                </a:lnTo>
                <a:cubicBezTo>
                  <a:pt x="2313836" y="1362741"/>
                  <a:pt x="2279816" y="1279587"/>
                  <a:pt x="2327564" y="1339273"/>
                </a:cubicBezTo>
                <a:cubicBezTo>
                  <a:pt x="2363390" y="1384056"/>
                  <a:pt x="2304052" y="1356065"/>
                  <a:pt x="2364509" y="1376219"/>
                </a:cubicBezTo>
                <a:cubicBezTo>
                  <a:pt x="2380929" y="1400849"/>
                  <a:pt x="2386074" y="1412491"/>
                  <a:pt x="2410691" y="1431637"/>
                </a:cubicBezTo>
                <a:cubicBezTo>
                  <a:pt x="2428216" y="1445267"/>
                  <a:pt x="2450410" y="1452883"/>
                  <a:pt x="2466109" y="1468582"/>
                </a:cubicBezTo>
                <a:cubicBezTo>
                  <a:pt x="2475345" y="1477818"/>
                  <a:pt x="2482950" y="1489045"/>
                  <a:pt x="2493818" y="1496291"/>
                </a:cubicBezTo>
                <a:cubicBezTo>
                  <a:pt x="2577130" y="1551833"/>
                  <a:pt x="2462037" y="1451335"/>
                  <a:pt x="2549236" y="1524000"/>
                </a:cubicBezTo>
                <a:cubicBezTo>
                  <a:pt x="2559271" y="1532362"/>
                  <a:pt x="2567028" y="1543209"/>
                  <a:pt x="2576946" y="1551710"/>
                </a:cubicBezTo>
                <a:cubicBezTo>
                  <a:pt x="2588634" y="1561728"/>
                  <a:pt x="2603006" y="1568534"/>
                  <a:pt x="2613891" y="1579419"/>
                </a:cubicBezTo>
                <a:cubicBezTo>
                  <a:pt x="2655668" y="1621196"/>
                  <a:pt x="2606130" y="1598384"/>
                  <a:pt x="2660073" y="1616364"/>
                </a:cubicBezTo>
                <a:cubicBezTo>
                  <a:pt x="2669309" y="1622522"/>
                  <a:pt x="2679254" y="1627730"/>
                  <a:pt x="2687782" y="1634837"/>
                </a:cubicBezTo>
                <a:cubicBezTo>
                  <a:pt x="2759528" y="1694625"/>
                  <a:pt x="2665972" y="1629731"/>
                  <a:pt x="2752436" y="1690255"/>
                </a:cubicBezTo>
                <a:cubicBezTo>
                  <a:pt x="2770624" y="1702987"/>
                  <a:pt x="2789382" y="1714885"/>
                  <a:pt x="2807855" y="1727200"/>
                </a:cubicBezTo>
                <a:cubicBezTo>
                  <a:pt x="2817091" y="1733358"/>
                  <a:pt x="2827715" y="1737823"/>
                  <a:pt x="2835564" y="1745673"/>
                </a:cubicBezTo>
                <a:cubicBezTo>
                  <a:pt x="2847879" y="1757988"/>
                  <a:pt x="2858909" y="1771739"/>
                  <a:pt x="2872509" y="1782619"/>
                </a:cubicBezTo>
                <a:cubicBezTo>
                  <a:pt x="2889845" y="1796488"/>
                  <a:pt x="2910166" y="1806243"/>
                  <a:pt x="2927927" y="1819564"/>
                </a:cubicBezTo>
                <a:cubicBezTo>
                  <a:pt x="2940242" y="1828800"/>
                  <a:pt x="2951819" y="1839114"/>
                  <a:pt x="2964873" y="1847273"/>
                </a:cubicBezTo>
                <a:cubicBezTo>
                  <a:pt x="2976549" y="1854570"/>
                  <a:pt x="2990362" y="1858108"/>
                  <a:pt x="3001818" y="1865746"/>
                </a:cubicBezTo>
                <a:cubicBezTo>
                  <a:pt x="3027435" y="1882824"/>
                  <a:pt x="3050092" y="1904086"/>
                  <a:pt x="3075709" y="1921164"/>
                </a:cubicBezTo>
                <a:cubicBezTo>
                  <a:pt x="3084945" y="1927322"/>
                  <a:pt x="3094385" y="1933185"/>
                  <a:pt x="3103418" y="1939637"/>
                </a:cubicBezTo>
                <a:cubicBezTo>
                  <a:pt x="3115945" y="1948585"/>
                  <a:pt x="3127310" y="1959187"/>
                  <a:pt x="3140364" y="1967346"/>
                </a:cubicBezTo>
                <a:cubicBezTo>
                  <a:pt x="3152040" y="1974643"/>
                  <a:pt x="3165416" y="1978881"/>
                  <a:pt x="3177309" y="1985819"/>
                </a:cubicBezTo>
                <a:cubicBezTo>
                  <a:pt x="3202398" y="2000454"/>
                  <a:pt x="3227033" y="2015888"/>
                  <a:pt x="3251200" y="2032000"/>
                </a:cubicBezTo>
                <a:cubicBezTo>
                  <a:pt x="3269673" y="2044315"/>
                  <a:pt x="3287580" y="2057523"/>
                  <a:pt x="3306618" y="2068946"/>
                </a:cubicBezTo>
                <a:cubicBezTo>
                  <a:pt x="3322012" y="2078182"/>
                  <a:pt x="3337863" y="2086697"/>
                  <a:pt x="3352800" y="2096655"/>
                </a:cubicBezTo>
                <a:cubicBezTo>
                  <a:pt x="3365345" y="2105018"/>
                  <a:pt x="3400937" y="2134578"/>
                  <a:pt x="3417455" y="2142837"/>
                </a:cubicBezTo>
                <a:cubicBezTo>
                  <a:pt x="3426163" y="2147191"/>
                  <a:pt x="3436215" y="2148238"/>
                  <a:pt x="3445164" y="2152073"/>
                </a:cubicBezTo>
                <a:cubicBezTo>
                  <a:pt x="3500991" y="2175999"/>
                  <a:pt x="3463434" y="2162515"/>
                  <a:pt x="3509818" y="2189019"/>
                </a:cubicBezTo>
                <a:cubicBezTo>
                  <a:pt x="3521773" y="2195850"/>
                  <a:pt x="3535088" y="2200194"/>
                  <a:pt x="3546764" y="2207491"/>
                </a:cubicBezTo>
                <a:cubicBezTo>
                  <a:pt x="3553646" y="2211792"/>
                  <a:pt x="3598984" y="2248344"/>
                  <a:pt x="3611418" y="2253673"/>
                </a:cubicBezTo>
                <a:cubicBezTo>
                  <a:pt x="3623086" y="2258674"/>
                  <a:pt x="3636049" y="2259831"/>
                  <a:pt x="3648364" y="2262910"/>
                </a:cubicBezTo>
                <a:cubicBezTo>
                  <a:pt x="3719007" y="2315893"/>
                  <a:pt x="3651252" y="2268519"/>
                  <a:pt x="3722255" y="2309091"/>
                </a:cubicBezTo>
                <a:cubicBezTo>
                  <a:pt x="3772392" y="2337740"/>
                  <a:pt x="3726867" y="2319865"/>
                  <a:pt x="3777673" y="2336800"/>
                </a:cubicBezTo>
                <a:cubicBezTo>
                  <a:pt x="3913201" y="2427154"/>
                  <a:pt x="3770657" y="2335432"/>
                  <a:pt x="3870036" y="2392219"/>
                </a:cubicBezTo>
                <a:cubicBezTo>
                  <a:pt x="3879674" y="2397726"/>
                  <a:pt x="3887817" y="2405727"/>
                  <a:pt x="3897746" y="2410691"/>
                </a:cubicBezTo>
                <a:cubicBezTo>
                  <a:pt x="3906454" y="2415045"/>
                  <a:pt x="3916747" y="2415574"/>
                  <a:pt x="3925455" y="2419928"/>
                </a:cubicBezTo>
                <a:cubicBezTo>
                  <a:pt x="3954068" y="2434234"/>
                  <a:pt x="3960793" y="2449358"/>
                  <a:pt x="3990109" y="2466110"/>
                </a:cubicBezTo>
                <a:cubicBezTo>
                  <a:pt x="3998562" y="2470940"/>
                  <a:pt x="4008582" y="2472267"/>
                  <a:pt x="4017818" y="2475346"/>
                </a:cubicBezTo>
                <a:cubicBezTo>
                  <a:pt x="4030133" y="2484582"/>
                  <a:pt x="4042153" y="2494227"/>
                  <a:pt x="4054764" y="2503055"/>
                </a:cubicBezTo>
                <a:cubicBezTo>
                  <a:pt x="4072952" y="2515787"/>
                  <a:pt x="4110182" y="2540000"/>
                  <a:pt x="4110182" y="2540000"/>
                </a:cubicBezTo>
                <a:cubicBezTo>
                  <a:pt x="4140492" y="2585466"/>
                  <a:pt x="4113517" y="2554932"/>
                  <a:pt x="4165600" y="2586182"/>
                </a:cubicBezTo>
                <a:cubicBezTo>
                  <a:pt x="4184638" y="2597605"/>
                  <a:pt x="4202545" y="2610813"/>
                  <a:pt x="4221018" y="2623128"/>
                </a:cubicBezTo>
                <a:lnTo>
                  <a:pt x="4248727" y="2641600"/>
                </a:lnTo>
                <a:cubicBezTo>
                  <a:pt x="4257963" y="2647758"/>
                  <a:pt x="4266507" y="2655109"/>
                  <a:pt x="4276436" y="2660073"/>
                </a:cubicBezTo>
                <a:cubicBezTo>
                  <a:pt x="4288751" y="2666231"/>
                  <a:pt x="4302178" y="2670543"/>
                  <a:pt x="4313382" y="2678546"/>
                </a:cubicBezTo>
                <a:cubicBezTo>
                  <a:pt x="4324011" y="2686138"/>
                  <a:pt x="4331056" y="2697893"/>
                  <a:pt x="4341091" y="2706255"/>
                </a:cubicBezTo>
                <a:cubicBezTo>
                  <a:pt x="4364965" y="2726150"/>
                  <a:pt x="4368737" y="2724707"/>
                  <a:pt x="4396509" y="2733964"/>
                </a:cubicBezTo>
                <a:cubicBezTo>
                  <a:pt x="4414982" y="2746279"/>
                  <a:pt x="4432069" y="2760982"/>
                  <a:pt x="4451927" y="2770910"/>
                </a:cubicBezTo>
                <a:cubicBezTo>
                  <a:pt x="4464242" y="2777067"/>
                  <a:pt x="4477066" y="2782298"/>
                  <a:pt x="4488873" y="2789382"/>
                </a:cubicBezTo>
                <a:cubicBezTo>
                  <a:pt x="4507911" y="2800805"/>
                  <a:pt x="4524433" y="2816399"/>
                  <a:pt x="4544291" y="2826328"/>
                </a:cubicBezTo>
                <a:cubicBezTo>
                  <a:pt x="4568921" y="2838643"/>
                  <a:pt x="4595270" y="2847998"/>
                  <a:pt x="4618182" y="2863273"/>
                </a:cubicBezTo>
                <a:cubicBezTo>
                  <a:pt x="4678908" y="2903758"/>
                  <a:pt x="4613507" y="2863667"/>
                  <a:pt x="4673600" y="2890982"/>
                </a:cubicBezTo>
                <a:cubicBezTo>
                  <a:pt x="4787174" y="2942607"/>
                  <a:pt x="4710415" y="2915570"/>
                  <a:pt x="4775200" y="2937164"/>
                </a:cubicBezTo>
                <a:cubicBezTo>
                  <a:pt x="4825822" y="2970913"/>
                  <a:pt x="4792979" y="2950672"/>
                  <a:pt x="4876800" y="2992582"/>
                </a:cubicBezTo>
                <a:cubicBezTo>
                  <a:pt x="4922455" y="3015409"/>
                  <a:pt x="4900683" y="3006701"/>
                  <a:pt x="4941455" y="3020291"/>
                </a:cubicBezTo>
                <a:cubicBezTo>
                  <a:pt x="5022964" y="3074632"/>
                  <a:pt x="4892680" y="2991284"/>
                  <a:pt x="5024582" y="3057237"/>
                </a:cubicBezTo>
                <a:cubicBezTo>
                  <a:pt x="5036897" y="3063395"/>
                  <a:pt x="5048872" y="3070286"/>
                  <a:pt x="5061527" y="3075710"/>
                </a:cubicBezTo>
                <a:cubicBezTo>
                  <a:pt x="5083673" y="3085201"/>
                  <a:pt x="5102747" y="3087486"/>
                  <a:pt x="5126182" y="3094182"/>
                </a:cubicBezTo>
                <a:cubicBezTo>
                  <a:pt x="5135543" y="3096857"/>
                  <a:pt x="5144530" y="3100744"/>
                  <a:pt x="5153891" y="3103419"/>
                </a:cubicBezTo>
                <a:cubicBezTo>
                  <a:pt x="5166097" y="3106906"/>
                  <a:pt x="5178630" y="3109168"/>
                  <a:pt x="5190836" y="3112655"/>
                </a:cubicBezTo>
                <a:cubicBezTo>
                  <a:pt x="5200198" y="3115330"/>
                  <a:pt x="5209184" y="3119216"/>
                  <a:pt x="5218546" y="3121891"/>
                </a:cubicBezTo>
                <a:cubicBezTo>
                  <a:pt x="5230752" y="3125378"/>
                  <a:pt x="5243605" y="3126671"/>
                  <a:pt x="5255491" y="3131128"/>
                </a:cubicBezTo>
                <a:cubicBezTo>
                  <a:pt x="5268383" y="3135962"/>
                  <a:pt x="5279544" y="3144766"/>
                  <a:pt x="5292436" y="3149600"/>
                </a:cubicBezTo>
                <a:cubicBezTo>
                  <a:pt x="5304322" y="3154057"/>
                  <a:pt x="5317176" y="3155350"/>
                  <a:pt x="5329382" y="3158837"/>
                </a:cubicBezTo>
                <a:cubicBezTo>
                  <a:pt x="5338743" y="3161512"/>
                  <a:pt x="5347730" y="3165398"/>
                  <a:pt x="5357091" y="3168073"/>
                </a:cubicBezTo>
                <a:cubicBezTo>
                  <a:pt x="5416467" y="3185038"/>
                  <a:pt x="5401448" y="3174543"/>
                  <a:pt x="5486400" y="3195782"/>
                </a:cubicBezTo>
                <a:cubicBezTo>
                  <a:pt x="5538576" y="3208827"/>
                  <a:pt x="5510898" y="3202529"/>
                  <a:pt x="5569527" y="3214255"/>
                </a:cubicBezTo>
                <a:cubicBezTo>
                  <a:pt x="5581842" y="3220413"/>
                  <a:pt x="5593581" y="3227893"/>
                  <a:pt x="5606473" y="3232728"/>
                </a:cubicBezTo>
                <a:cubicBezTo>
                  <a:pt x="5618359" y="3237185"/>
                  <a:pt x="5630971" y="3239475"/>
                  <a:pt x="5643418" y="3241964"/>
                </a:cubicBezTo>
                <a:cubicBezTo>
                  <a:pt x="5684613" y="3250203"/>
                  <a:pt x="5705377" y="3250527"/>
                  <a:pt x="5745018" y="3260437"/>
                </a:cubicBezTo>
                <a:cubicBezTo>
                  <a:pt x="5754463" y="3262798"/>
                  <a:pt x="5763282" y="3267312"/>
                  <a:pt x="5772727" y="3269673"/>
                </a:cubicBezTo>
                <a:cubicBezTo>
                  <a:pt x="5816272" y="3280559"/>
                  <a:pt x="5836628" y="3280324"/>
                  <a:pt x="5883564" y="3288146"/>
                </a:cubicBezTo>
                <a:cubicBezTo>
                  <a:pt x="5899049" y="3290727"/>
                  <a:pt x="5914205" y="3295162"/>
                  <a:pt x="5929746" y="3297382"/>
                </a:cubicBezTo>
                <a:cubicBezTo>
                  <a:pt x="5985751" y="3305383"/>
                  <a:pt x="6070153" y="3311392"/>
                  <a:pt x="6123709" y="3315855"/>
                </a:cubicBezTo>
                <a:cubicBezTo>
                  <a:pt x="6155470" y="3322207"/>
                  <a:pt x="6176387" y="3325628"/>
                  <a:pt x="6206836" y="3334328"/>
                </a:cubicBezTo>
                <a:cubicBezTo>
                  <a:pt x="6242569" y="3344537"/>
                  <a:pt x="6223196" y="3343564"/>
                  <a:pt x="6243782" y="3343564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0" y="1828800"/>
            <a:ext cx="34311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Total:</a:t>
            </a:r>
          </a:p>
          <a:p>
            <a:r>
              <a:rPr lang="en-US" sz="3200" dirty="0" smtClean="0"/>
              <a:t>28 Hours / Student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789055" y="2286000"/>
            <a:ext cx="34311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Ideal:</a:t>
            </a:r>
          </a:p>
          <a:p>
            <a:r>
              <a:rPr lang="en-US" sz="3200" dirty="0" smtClean="0"/>
              <a:t>26 Hours / Student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042942" y="2732782"/>
            <a:ext cx="3429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Units:</a:t>
            </a:r>
          </a:p>
          <a:p>
            <a:r>
              <a:rPr lang="en-US" sz="3200" dirty="0" smtClean="0"/>
              <a:t>4.2 unit class </a:t>
            </a:r>
            <a:r>
              <a:rPr lang="en-US" sz="3200" dirty="0" smtClean="0">
                <a:sym typeface="Wingdings" pitchFamily="2" charset="2"/>
              </a:rPr>
              <a:t>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8896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://wall-height.com/wp-content/uploads/2013/06/Fish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314249"/>
            <a:ext cx="11475599" cy="717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Genetic 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1828800"/>
            <a:ext cx="5814245" cy="83099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Variables </a:t>
            </a:r>
            <a:r>
              <a:rPr lang="en-US" sz="2400" i="1" dirty="0" smtClean="0"/>
              <a:t>D = (D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D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 …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n</a:t>
            </a:r>
            <a:r>
              <a:rPr lang="en-US" sz="2400" i="1" dirty="0" smtClean="0"/>
              <a:t>) </a:t>
            </a:r>
            <a:r>
              <a:rPr lang="en-US" sz="2400" dirty="0" smtClean="0"/>
              <a:t>each with domain = </a:t>
            </a:r>
            <a:r>
              <a:rPr lang="en-US" sz="2400" i="1" dirty="0" smtClean="0"/>
              <a:t>{A, T, G, C}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51599" y="3098663"/>
            <a:ext cx="5791446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Try searching by creating populations, mating them with one another and mutating every once in a while.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771748" y="5105400"/>
            <a:ext cx="192834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Just for fun!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38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8" r="28685" b="51515"/>
          <a:stretch/>
        </p:blipFill>
        <p:spPr bwMode="auto">
          <a:xfrm>
            <a:off x="2133600" y="3886200"/>
            <a:ext cx="2216727" cy="219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75100"/>
            <a:ext cx="20764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914"/>
          <a:stretch/>
        </p:blipFill>
        <p:spPr bwMode="auto">
          <a:xfrm>
            <a:off x="3352800" y="1219200"/>
            <a:ext cx="2471394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Genetic 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727" y="2350293"/>
            <a:ext cx="192834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Just for fun!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03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8" r="27259" b="52313"/>
          <a:stretch/>
        </p:blipFill>
        <p:spPr bwMode="auto">
          <a:xfrm>
            <a:off x="4871301" y="4059368"/>
            <a:ext cx="2215299" cy="20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1" y="4059368"/>
            <a:ext cx="20574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r="55499"/>
          <a:stretch/>
        </p:blipFill>
        <p:spPr bwMode="auto">
          <a:xfrm>
            <a:off x="3352800" y="1600200"/>
            <a:ext cx="2305878" cy="211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Genetic Algorithms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727" y="2350293"/>
            <a:ext cx="192834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Just for fun!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57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http://www.nexus7nexus10.com/forum/attachments/nexus-7-themes-wallpapers/931d1343810213-share-your-nexus-7-wallpaper-rivendell_balcony_by_filiusdracu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434" y="-228599"/>
            <a:ext cx="12921434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4" y="304800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07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 descr="http://2.bp.blogspot.com/_hcstQcuRtqs/TA_RElh2qKI/AAAAAAAAAgY/uyeDgIL4hLg/s640/il_fullxfull.125948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304800"/>
            <a:ext cx="11002302" cy="73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911927" y="1752600"/>
            <a:ext cx="2133600" cy="1600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1600200" y="685800"/>
            <a:ext cx="5486400" cy="56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95800" y="1600200"/>
            <a:ext cx="2133600" cy="1600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http://bayescourse.socsci.uva.nl/images/bay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14800" cy="44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-deadline-com.vimg.net/wp-content/uploads/2011/01/Charlie-Shee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27" y="17526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6600"/>
            <a:ext cx="2557513" cy="319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23508" y="5329506"/>
            <a:ext cx="9798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Mehran </a:t>
            </a:r>
          </a:p>
          <a:p>
            <a:pPr algn="ctr"/>
            <a:r>
              <a:rPr lang="en-US" dirty="0" smtClean="0"/>
              <a:t>Sahami</a:t>
            </a:r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1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5718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08" y="1910195"/>
            <a:ext cx="37052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Motivating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19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-107518"/>
            <a:ext cx="9453418" cy="709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7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57200" y="2057400"/>
            <a:ext cx="8458200" cy="2743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Homework Preference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8434" name="Picture 2" descr="http://upload.wikimedia.org/wikipedia/commons/2/26/Pacman_H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2066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stanford.edu/class/cs221/img/landma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2" y="2600171"/>
            <a:ext cx="177205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www.stanford.edu/class/cs221/img/wordSegment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0" t="31783" r="21940" b="40404"/>
          <a:stretch/>
        </p:blipFill>
        <p:spPr bwMode="auto">
          <a:xfrm>
            <a:off x="6690936" y="3055062"/>
            <a:ext cx="1767264" cy="5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blogs.kqed.org/mindshift/files/2012/02/1087730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86" y="2366963"/>
            <a:ext cx="1731055" cy="1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55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And The Revolution Starts…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9" name="Picture 2" descr="http://bayescourse.socsci.uva.nl/images/bay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19200"/>
            <a:ext cx="3073400" cy="32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://assets.inhabitat.com/wp-content/blogs.dir/1/files/2011/11/data-farm-537x3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65" y="2209800"/>
            <a:ext cx="511492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ris\University\Teaching\cs221\WWW\img\ca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3423"/>
            <a:ext cx="6814127" cy="57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Driverless Car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2286000"/>
            <a:ext cx="288185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Important </a:t>
            </a:r>
            <a:r>
              <a:rPr lang="en-US" sz="3200" dirty="0" err="1" smtClean="0"/>
              <a:t>Algo</a:t>
            </a:r>
            <a:r>
              <a:rPr lang="en-US" sz="32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3137849"/>
            <a:ext cx="288185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Easy to Visualize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4038600"/>
            <a:ext cx="288185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Less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4953000"/>
            <a:ext cx="288185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Driverless Car</a:t>
            </a:r>
          </a:p>
        </p:txBody>
      </p:sp>
    </p:spTree>
    <p:extLst>
      <p:ext uri="{BB962C8B-B14F-4D97-AF65-F5344CB8AC3E}">
        <p14:creationId xmlns:p14="http://schemas.microsoft.com/office/powerpoint/2010/main" val="35954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1083</Words>
  <Application>Microsoft Office PowerPoint</Application>
  <PresentationFormat>On-screen Show (4:3)</PresentationFormat>
  <Paragraphs>273</Paragraphs>
  <Slides>80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38</cp:revision>
  <dcterms:created xsi:type="dcterms:W3CDTF">2013-07-09T03:05:37Z</dcterms:created>
  <dcterms:modified xsi:type="dcterms:W3CDTF">2013-07-09T15:51:53Z</dcterms:modified>
</cp:coreProperties>
</file>